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9" r:id="rId3"/>
  </p:sldMasterIdLst>
  <p:notesMasterIdLst>
    <p:notesMasterId r:id="rId19"/>
  </p:notesMasterIdLst>
  <p:handoutMasterIdLst>
    <p:handoutMasterId r:id="rId20"/>
  </p:handoutMasterIdLst>
  <p:sldIdLst>
    <p:sldId id="288" r:id="rId4"/>
    <p:sldId id="256" r:id="rId5"/>
    <p:sldId id="272" r:id="rId6"/>
    <p:sldId id="274" r:id="rId7"/>
    <p:sldId id="257" r:id="rId8"/>
    <p:sldId id="262" r:id="rId9"/>
    <p:sldId id="275" r:id="rId10"/>
    <p:sldId id="258" r:id="rId11"/>
    <p:sldId id="260" r:id="rId12"/>
    <p:sldId id="259" r:id="rId13"/>
    <p:sldId id="261" r:id="rId14"/>
    <p:sldId id="276" r:id="rId15"/>
    <p:sldId id="287" r:id="rId16"/>
    <p:sldId id="263" r:id="rId17"/>
    <p:sldId id="286" r:id="rId18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2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pos="7536" userDrawn="1">
          <p15:clr>
            <a:srgbClr val="A4A3A4"/>
          </p15:clr>
        </p15:guide>
        <p15:guide id="4" orient="horz" pos="744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AD8"/>
    <a:srgbClr val="F9F7FB"/>
    <a:srgbClr val="5B9BD5"/>
    <a:srgbClr val="4472C4"/>
    <a:srgbClr val="A5A5A5"/>
    <a:srgbClr val="2BB6F5"/>
    <a:srgbClr val="E90B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09" autoAdjust="0"/>
    <p:restoredTop sz="96416" autoAdjust="0"/>
  </p:normalViewPr>
  <p:slideViewPr>
    <p:cSldViewPr snapToGrid="0" showGuides="1">
      <p:cViewPr>
        <p:scale>
          <a:sx n="85" d="100"/>
          <a:sy n="85" d="100"/>
        </p:scale>
        <p:origin x="144" y="720"/>
      </p:cViewPr>
      <p:guideLst>
        <p:guide orient="horz" pos="3912"/>
        <p:guide pos="144"/>
        <p:guide pos="7536"/>
        <p:guide orient="horz" pos="744"/>
        <p:guide pos="3840"/>
        <p:guide orient="horz" pos="23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Smartphone</c:v>
                </c:pt>
                <c:pt idx="1">
                  <c:v>Tablet</c:v>
                </c:pt>
                <c:pt idx="2">
                  <c:v>Desktop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F97-41D8-A0BF-7C34E73F244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Smartphone</c:v>
                </c:pt>
                <c:pt idx="1">
                  <c:v>Tablet</c:v>
                </c:pt>
                <c:pt idx="2">
                  <c:v>Desktop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F97-41D8-A0BF-7C34E73F244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Smartphone</c:v>
                </c:pt>
                <c:pt idx="1">
                  <c:v>Tablet</c:v>
                </c:pt>
                <c:pt idx="2">
                  <c:v>Desktop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F97-41D8-A0BF-7C34E73F244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Smartphone</c:v>
                </c:pt>
                <c:pt idx="1">
                  <c:v>Tablet</c:v>
                </c:pt>
                <c:pt idx="2">
                  <c:v>Desktop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3.0</c:v>
                </c:pt>
                <c:pt idx="1">
                  <c:v>2.5</c:v>
                </c:pt>
                <c:pt idx="2">
                  <c:v>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AF97-41D8-A0BF-7C34E73F24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50625440"/>
        <c:axId val="-850622608"/>
      </c:barChart>
      <c:catAx>
        <c:axId val="-850625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50622608"/>
        <c:crosses val="autoZero"/>
        <c:auto val="1"/>
        <c:lblAlgn val="ctr"/>
        <c:lblOffset val="100"/>
        <c:noMultiLvlLbl val="0"/>
      </c:catAx>
      <c:valAx>
        <c:axId val="-850622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50625440"/>
        <c:crosses val="autoZero"/>
        <c:crossBetween val="between"/>
        <c:majorUnit val="1.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id-ID" b="1" dirty="0">
                <a:solidFill>
                  <a:schemeClr val="tx1"/>
                </a:solidFill>
              </a:rPr>
              <a:t>Social Media Chart</a:t>
            </a:r>
            <a:endParaRPr lang="en-US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0157112647855051"/>
          <c:y val="0.02744147169837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E6B7-48B5-BDB0-29B846275E1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E6B7-48B5-BDB0-29B846275E1B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E6B7-48B5-BDB0-29B846275E1B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6B7-48B5-BDB0-29B846275E1B}"/>
              </c:ext>
            </c:extLst>
          </c:dPt>
          <c:cat>
            <c:strRef>
              <c:f>Sheet1!$A$2:$A$5</c:f>
              <c:strCache>
                <c:ptCount val="4"/>
                <c:pt idx="0">
                  <c:v>Instagram</c:v>
                </c:pt>
                <c:pt idx="1">
                  <c:v>Facebook</c:v>
                </c:pt>
                <c:pt idx="2">
                  <c:v>Youtube</c:v>
                </c:pt>
                <c:pt idx="3">
                  <c:v>Twitter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6B7-48B5-BDB0-29B846275E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7"/>
        <c:overlap val="-6"/>
        <c:axId val="-871149552"/>
        <c:axId val="-864892128"/>
      </c:barChart>
      <c:catAx>
        <c:axId val="-8711495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64892128"/>
        <c:crosses val="autoZero"/>
        <c:auto val="1"/>
        <c:lblAlgn val="ctr"/>
        <c:lblOffset val="100"/>
        <c:noMultiLvlLbl val="0"/>
      </c:catAx>
      <c:valAx>
        <c:axId val="-864892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71149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54D-4792-BDEE-7EDAE8B9E133}"/>
              </c:ext>
            </c:extLst>
          </c:dPt>
          <c:dPt>
            <c:idx val="1"/>
            <c:bubble3D val="0"/>
            <c:spPr>
              <a:solidFill>
                <a:srgbClr val="A6A6A6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54D-4792-BDEE-7EDAE8B9E133}"/>
              </c:ext>
            </c:extLst>
          </c:dPt>
          <c:dPt>
            <c:idx val="2"/>
            <c:bubble3D val="0"/>
            <c:spPr>
              <a:solidFill>
                <a:srgbClr val="595959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A54D-4792-BDEE-7EDAE8B9E133}"/>
              </c:ext>
            </c:extLst>
          </c:dPt>
          <c:dPt>
            <c:idx val="3"/>
            <c:bubble3D val="0"/>
            <c:spPr>
              <a:solidFill>
                <a:srgbClr val="262626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A54D-4792-BDEE-7EDAE8B9E133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2011.0</c:v>
                </c:pt>
                <c:pt idx="1">
                  <c:v>2012.0</c:v>
                </c:pt>
                <c:pt idx="2">
                  <c:v>2013.0</c:v>
                </c:pt>
                <c:pt idx="3">
                  <c:v>2014.0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A54D-4792-BDEE-7EDAE8B9E1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385">
          <a:noFill/>
        </a:ln>
      </c:spPr>
    </c:plotArea>
    <c:legend>
      <c:legendPos val="r"/>
      <c:layout>
        <c:manualLayout>
          <c:xMode val="edge"/>
          <c:yMode val="edge"/>
          <c:x val="0.737932592862978"/>
          <c:y val="0.249876926006011"/>
          <c:w val="0.164783508021762"/>
          <c:h val="0.500246147987978"/>
        </c:manualLayout>
      </c:layout>
      <c:overlay val="0"/>
      <c:txPr>
        <a:bodyPr/>
        <a:lstStyle/>
        <a:p>
          <a:pPr>
            <a:defRPr>
              <a:solidFill>
                <a:schemeClr val="tx1">
                  <a:lumMod val="75000"/>
                  <a:lumOff val="25000"/>
                </a:schemeClr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999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F83-40F6-997D-F4C070993F98}"/>
              </c:ext>
            </c:extLst>
          </c:dPt>
          <c:dPt>
            <c:idx val="1"/>
            <c:bubble3D val="0"/>
            <c:spPr>
              <a:solidFill>
                <a:srgbClr val="A6A6A6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F83-40F6-997D-F4C070993F98}"/>
              </c:ext>
            </c:extLst>
          </c:dPt>
          <c:dPt>
            <c:idx val="2"/>
            <c:bubble3D val="0"/>
            <c:spPr>
              <a:solidFill>
                <a:srgbClr val="595959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F83-40F6-997D-F4C070993F98}"/>
              </c:ext>
            </c:extLst>
          </c:dPt>
          <c:dPt>
            <c:idx val="3"/>
            <c:bubble3D val="0"/>
            <c:spPr>
              <a:solidFill>
                <a:srgbClr val="262626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F83-40F6-997D-F4C070993F98}"/>
              </c:ext>
            </c:extLst>
          </c:dPt>
          <c:cat>
            <c:strRef>
              <c:f>Sheet1!$A$2:$A$5</c:f>
              <c:strCache>
                <c:ptCount val="4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2.2</c:v>
                </c:pt>
                <c:pt idx="1">
                  <c:v>3.3</c:v>
                </c:pt>
                <c:pt idx="2">
                  <c:v>6.2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3F83-40F6-997D-F4C070993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385">
          <a:noFill/>
        </a:ln>
      </c:spPr>
    </c:plotArea>
    <c:legend>
      <c:legendPos val="r"/>
      <c:layout>
        <c:manualLayout>
          <c:xMode val="edge"/>
          <c:yMode val="edge"/>
          <c:x val="0.737932592862978"/>
          <c:y val="0.249876926006011"/>
          <c:w val="0.164783508021762"/>
          <c:h val="0.500246147987978"/>
        </c:manualLayout>
      </c:layout>
      <c:overlay val="0"/>
      <c:txPr>
        <a:bodyPr/>
        <a:lstStyle/>
        <a:p>
          <a:pPr>
            <a:defRPr>
              <a:solidFill>
                <a:schemeClr val="tx1">
                  <a:lumMod val="75000"/>
                  <a:lumOff val="25000"/>
                </a:schemeClr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999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262626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84C-47D1-8CD3-63CB933BDEC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84C-47D1-8CD3-63CB933BDECC}"/>
              </c:ext>
            </c:extLst>
          </c:dPt>
          <c:dPt>
            <c:idx val="2"/>
            <c:bubble3D val="0"/>
            <c:spPr>
              <a:solidFill>
                <a:srgbClr val="A6A6A6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884C-47D1-8CD3-63CB933BDECC}"/>
              </c:ext>
            </c:extLst>
          </c:dPt>
          <c:dPt>
            <c:idx val="3"/>
            <c:bubble3D val="0"/>
            <c:spPr>
              <a:solidFill>
                <a:srgbClr val="595959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884C-47D1-8CD3-63CB933BDECC}"/>
              </c:ext>
            </c:extLst>
          </c:dPt>
          <c:cat>
            <c:strRef>
              <c:f>Sheet1!$A$2:$A$5</c:f>
              <c:strCache>
                <c:ptCount val="4"/>
                <c:pt idx="0">
                  <c:v>Spring</c:v>
                </c:pt>
                <c:pt idx="1">
                  <c:v>Summer</c:v>
                </c:pt>
                <c:pt idx="2">
                  <c:v>Fall</c:v>
                </c:pt>
                <c:pt idx="3">
                  <c:v>Winter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1.2</c:v>
                </c:pt>
                <c:pt idx="1">
                  <c:v>3.2</c:v>
                </c:pt>
                <c:pt idx="2">
                  <c:v>2.5</c:v>
                </c:pt>
                <c:pt idx="3">
                  <c:v>6.3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884C-47D1-8CD3-63CB933BDE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395">
          <a:noFill/>
        </a:ln>
      </c:spPr>
    </c:plotArea>
    <c:legend>
      <c:legendPos val="r"/>
      <c:layout>
        <c:manualLayout>
          <c:xMode val="edge"/>
          <c:yMode val="edge"/>
          <c:x val="0.662758860440458"/>
          <c:y val="0.249876926006011"/>
          <c:w val="0.239957240444282"/>
          <c:h val="0.500246147987978"/>
        </c:manualLayout>
      </c:layout>
      <c:overlay val="0"/>
      <c:txPr>
        <a:bodyPr/>
        <a:lstStyle/>
        <a:p>
          <a:pPr>
            <a:defRPr>
              <a:solidFill>
                <a:schemeClr val="tx1">
                  <a:lumMod val="75000"/>
                  <a:lumOff val="25000"/>
                </a:schemeClr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0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4.0</c:v>
                </c:pt>
                <c:pt idx="2">
                  <c:v>4.2</c:v>
                </c:pt>
                <c:pt idx="3">
                  <c:v>3.0</c:v>
                </c:pt>
                <c:pt idx="4">
                  <c:v>3.6</c:v>
                </c:pt>
                <c:pt idx="5">
                  <c:v>6.0</c:v>
                </c:pt>
                <c:pt idx="6">
                  <c:v>3.0</c:v>
                </c:pt>
                <c:pt idx="7">
                  <c:v>3.0</c:v>
                </c:pt>
                <c:pt idx="8">
                  <c:v>3.0</c:v>
                </c:pt>
                <c:pt idx="9">
                  <c:v>6.0</c:v>
                </c:pt>
                <c:pt idx="10">
                  <c:v>5.3</c:v>
                </c:pt>
                <c:pt idx="11">
                  <c:v>3.0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6207-44C0-89B3-B737446D723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2.4</c:v>
                </c:pt>
                <c:pt idx="1">
                  <c:v>4.5</c:v>
                </c:pt>
                <c:pt idx="2">
                  <c:v>2.0</c:v>
                </c:pt>
                <c:pt idx="3">
                  <c:v>2.4</c:v>
                </c:pt>
                <c:pt idx="4">
                  <c:v>2.0</c:v>
                </c:pt>
                <c:pt idx="5">
                  <c:v>3.4</c:v>
                </c:pt>
                <c:pt idx="6">
                  <c:v>2.6</c:v>
                </c:pt>
                <c:pt idx="7">
                  <c:v>5.5</c:v>
                </c:pt>
                <c:pt idx="8">
                  <c:v>2.0</c:v>
                </c:pt>
                <c:pt idx="9">
                  <c:v>3.0</c:v>
                </c:pt>
                <c:pt idx="10">
                  <c:v>4.0</c:v>
                </c:pt>
                <c:pt idx="11">
                  <c:v>3.0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6207-44C0-89B3-B737446D723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2.0</c:v>
                </c:pt>
                <c:pt idx="1">
                  <c:v>2.0</c:v>
                </c:pt>
                <c:pt idx="2">
                  <c:v>2.4</c:v>
                </c:pt>
                <c:pt idx="3">
                  <c:v>2.4</c:v>
                </c:pt>
                <c:pt idx="4">
                  <c:v>4.0</c:v>
                </c:pt>
                <c:pt idx="5">
                  <c:v>3.0</c:v>
                </c:pt>
                <c:pt idx="6">
                  <c:v>3.4</c:v>
                </c:pt>
                <c:pt idx="7">
                  <c:v>2.0</c:v>
                </c:pt>
                <c:pt idx="8">
                  <c:v>5.0</c:v>
                </c:pt>
                <c:pt idx="9">
                  <c:v>5.0</c:v>
                </c:pt>
                <c:pt idx="10">
                  <c:v>2.5</c:v>
                </c:pt>
                <c:pt idx="11">
                  <c:v>5.0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6207-44C0-89B3-B737446D72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871094032"/>
        <c:axId val="-871091280"/>
      </c:lineChart>
      <c:catAx>
        <c:axId val="-8710940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-871091280"/>
        <c:crosses val="autoZero"/>
        <c:auto val="1"/>
        <c:lblAlgn val="ctr"/>
        <c:lblOffset val="100"/>
        <c:noMultiLvlLbl val="0"/>
      </c:catAx>
      <c:valAx>
        <c:axId val="-87109128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-871094032"/>
        <c:crosses val="autoZero"/>
        <c:crossBetween val="between"/>
      </c:valAx>
      <c:spPr>
        <a:noFill/>
        <a:ln w="25388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099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7F5B7-32B6-2C4E-9A69-94927DAB2D55}" type="datetimeFigureOut">
              <a:rPr lang="en-US" smtClean="0"/>
              <a:t>8/5/19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5E44DA-B889-B445-A351-A0663C65D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847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2267E-8D36-47CF-9C82-4E3671708124}" type="datetimeFigureOut">
              <a:rPr lang="id-ID" smtClean="0"/>
              <a:t>05/08/19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87E59-CAC3-4472-AB54-5ED1AADFA43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0634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87E59-CAC3-4472-AB54-5ED1AADFA436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82612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87E59-CAC3-4472-AB54-5ED1AADFA436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93763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87E59-CAC3-4472-AB54-5ED1AADFA436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8108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87E59-CAC3-4472-AB54-5ED1AADFA436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8509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841049-7E30-4AB7-A0B3-B1BAACEE84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DE75C2B-9B6F-4A44-885B-3877C4796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B3C945D-8DE3-4DE8-B677-05E4C00B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DCA1A-5BB4-4A3E-A0AD-0DCBF26A97A5}" type="datetime1">
              <a:rPr lang="id-ID" smtClean="0"/>
              <a:t>05/08/19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F13CCE7-9E63-4DD5-B1E9-0C4834F8F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E450E6-5CE0-44BD-973A-F8820298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C251-D6ED-4C4E-A362-F0251D2345F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9974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F48875-8EBA-44F4-8067-C123C0FC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469001F-B21C-45D1-976C-019B9F723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4936A45-DE6C-4566-81BC-186998EE6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9ECF0-36D2-4ECB-8115-214E0C320684}" type="datetime1">
              <a:rPr lang="id-ID" smtClean="0"/>
              <a:t>05/08/19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5151C2D-F9ED-4977-A6CC-568E4793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4A6E824-D189-4DDD-A306-E183A0EBD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C251-D6ED-4C4E-A362-F0251D2345F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2916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CC2FCA4-6FC3-42CF-9A3F-2A6A7D8FAA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0DCACFB-422B-4AFC-BB00-80339D52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AAFD122-02A8-43C3-94AA-E888A94B2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0B70B-D36A-4A77-BE39-9ECEE0936187}" type="datetime1">
              <a:rPr lang="id-ID" smtClean="0"/>
              <a:t>05/08/19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9C17DDB-5FB3-41B1-A09D-3C708FD7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E9F0A70-AFA4-4623-9425-4D60074A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C251-D6ED-4C4E-A362-F0251D2345F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044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8E64589-C497-4E39-9901-79555617480C}"/>
              </a:ext>
            </a:extLst>
          </p:cNvPr>
          <p:cNvSpPr/>
          <p:nvPr userDrawn="1"/>
        </p:nvSpPr>
        <p:spPr>
          <a:xfrm>
            <a:off x="1" y="2650808"/>
            <a:ext cx="12192000" cy="1143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8">
            <a:extLst>
              <a:ext uri="{FF2B5EF4-FFF2-40B4-BE49-F238E27FC236}">
                <a16:creationId xmlns="" xmlns:a16="http://schemas.microsoft.com/office/drawing/2014/main" id="{716B548B-1360-4E65-8BF4-7EA6BB79F90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00175" y="2069783"/>
            <a:ext cx="2305050" cy="230505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Picture Placeholder 18">
            <a:extLst>
              <a:ext uri="{FF2B5EF4-FFF2-40B4-BE49-F238E27FC236}">
                <a16:creationId xmlns="" xmlns:a16="http://schemas.microsoft.com/office/drawing/2014/main" id="{2FEE2F5D-8082-4B75-8F55-6C6B39A0CE2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86775" y="2069783"/>
            <a:ext cx="2305050" cy="230505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2" name="Picture Placeholder 18">
            <a:extLst>
              <a:ext uri="{FF2B5EF4-FFF2-40B4-BE49-F238E27FC236}">
                <a16:creationId xmlns="" xmlns:a16="http://schemas.microsoft.com/office/drawing/2014/main" id="{B7AE9E5E-15D6-4ABE-A23A-44C2874919E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695825" y="1574483"/>
            <a:ext cx="2800350" cy="280035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D81E6C7-9D3F-4DAA-AC14-1BE378674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4BF1-8D3E-4004-9D9C-E6C3DC6EA064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61768DC-8E16-46DE-B3D2-4783EF288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2B2870-DA57-4907-89C5-CE3F318C3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0851-680D-4F20-952F-CE68C8DC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95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="" xmlns:a16="http://schemas.microsoft.com/office/drawing/2014/main" id="{25E02A83-7E88-45D7-9689-618146884E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4973" y="2117576"/>
            <a:ext cx="1657884" cy="16578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0" name="Picture Placeholder 18">
            <a:extLst>
              <a:ext uri="{FF2B5EF4-FFF2-40B4-BE49-F238E27FC236}">
                <a16:creationId xmlns="" xmlns:a16="http://schemas.microsoft.com/office/drawing/2014/main" id="{79EC1BF0-17FE-4B93-BE46-3828090CB9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22641" y="2117576"/>
            <a:ext cx="1657884" cy="16578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1" name="Picture Placeholder 18">
            <a:extLst>
              <a:ext uri="{FF2B5EF4-FFF2-40B4-BE49-F238E27FC236}">
                <a16:creationId xmlns="" xmlns:a16="http://schemas.microsoft.com/office/drawing/2014/main" id="{99908D1C-2BF7-422E-84A0-285D2978F7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00309" y="2117576"/>
            <a:ext cx="1657884" cy="16578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2" name="Picture Placeholder 18">
            <a:extLst>
              <a:ext uri="{FF2B5EF4-FFF2-40B4-BE49-F238E27FC236}">
                <a16:creationId xmlns="" xmlns:a16="http://schemas.microsoft.com/office/drawing/2014/main" id="{B2961933-ABF9-4DEF-AD46-AF638B3929D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433807" y="4074564"/>
            <a:ext cx="1657884" cy="16578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3" name="Picture Placeholder 18">
            <a:extLst>
              <a:ext uri="{FF2B5EF4-FFF2-40B4-BE49-F238E27FC236}">
                <a16:creationId xmlns="" xmlns:a16="http://schemas.microsoft.com/office/drawing/2014/main" id="{E4CDD139-3720-4BCB-B12B-8D15CAC776E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11475" y="4074564"/>
            <a:ext cx="1657884" cy="16578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4" name="Picture Placeholder 18">
            <a:extLst>
              <a:ext uri="{FF2B5EF4-FFF2-40B4-BE49-F238E27FC236}">
                <a16:creationId xmlns="" xmlns:a16="http://schemas.microsoft.com/office/drawing/2014/main" id="{A6345F7C-E0B3-4090-8C49-C7B6A1D07A1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989144" y="4074564"/>
            <a:ext cx="1657884" cy="16578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AFBB94D-D26B-4D56-A9DB-FFD9699F4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4BF1-8D3E-4004-9D9C-E6C3DC6EA064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C93FAFB-5880-4AD1-A623-5361C1C1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B115AA7-018F-4DCB-B185-4BAE75972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0851-680D-4F20-952F-CE68C8DC2298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="" xmlns:a16="http://schemas.microsoft.com/office/drawing/2014/main" id="{8DE336C6-1BCC-4A80-9AC0-2B551F088718}"/>
              </a:ext>
            </a:extLst>
          </p:cNvPr>
          <p:cNvSpPr/>
          <p:nvPr userDrawn="1"/>
        </p:nvSpPr>
        <p:spPr>
          <a:xfrm>
            <a:off x="3143108" y="3868286"/>
            <a:ext cx="239282" cy="206278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="" xmlns:a16="http://schemas.microsoft.com/office/drawing/2014/main" id="{3608BFF8-0F23-46A9-A8EC-944D6AE8BACB}"/>
              </a:ext>
            </a:extLst>
          </p:cNvPr>
          <p:cNvSpPr/>
          <p:nvPr userDrawn="1"/>
        </p:nvSpPr>
        <p:spPr>
          <a:xfrm>
            <a:off x="6927346" y="3868286"/>
            <a:ext cx="239282" cy="206278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="" xmlns:a16="http://schemas.microsoft.com/office/drawing/2014/main" id="{D74DFA0D-02EB-4520-9B45-023EB2D97B20}"/>
              </a:ext>
            </a:extLst>
          </p:cNvPr>
          <p:cNvSpPr/>
          <p:nvPr userDrawn="1"/>
        </p:nvSpPr>
        <p:spPr>
          <a:xfrm>
            <a:off x="10698445" y="3868286"/>
            <a:ext cx="239282" cy="206278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="" xmlns:a16="http://schemas.microsoft.com/office/drawing/2014/main" id="{05F320CF-4DDC-4D72-A033-8DFFE22A3460}"/>
              </a:ext>
            </a:extLst>
          </p:cNvPr>
          <p:cNvSpPr/>
          <p:nvPr userDrawn="1"/>
        </p:nvSpPr>
        <p:spPr>
          <a:xfrm flipV="1">
            <a:off x="1252955" y="3771587"/>
            <a:ext cx="239282" cy="206278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="" xmlns:a16="http://schemas.microsoft.com/office/drawing/2014/main" id="{66081745-A2CC-4E6F-9C07-D70F609B50E1}"/>
              </a:ext>
            </a:extLst>
          </p:cNvPr>
          <p:cNvSpPr/>
          <p:nvPr userDrawn="1"/>
        </p:nvSpPr>
        <p:spPr>
          <a:xfrm flipV="1">
            <a:off x="5037193" y="3771587"/>
            <a:ext cx="239282" cy="206278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="" xmlns:a16="http://schemas.microsoft.com/office/drawing/2014/main" id="{2AF13418-31FC-42EC-86F0-35A03015E5C5}"/>
              </a:ext>
            </a:extLst>
          </p:cNvPr>
          <p:cNvSpPr/>
          <p:nvPr userDrawn="1"/>
        </p:nvSpPr>
        <p:spPr>
          <a:xfrm flipV="1">
            <a:off x="8808292" y="3771587"/>
            <a:ext cx="239282" cy="206278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73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1">
            <a:extLst>
              <a:ext uri="{FF2B5EF4-FFF2-40B4-BE49-F238E27FC236}">
                <a16:creationId xmlns="" xmlns:a16="http://schemas.microsoft.com/office/drawing/2014/main" id="{FE794613-BB08-4642-96BB-23EA6E5220C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2986" y="1587500"/>
            <a:ext cx="2178957" cy="2705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FD3279B1-1AF7-499C-905E-5C9B33AB51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199" y="1587500"/>
            <a:ext cx="2178957" cy="2705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3" name="Picture Placeholder 11">
            <a:extLst>
              <a:ext uri="{FF2B5EF4-FFF2-40B4-BE49-F238E27FC236}">
                <a16:creationId xmlns="" xmlns:a16="http://schemas.microsoft.com/office/drawing/2014/main" id="{A477FCDA-2BE4-497F-A843-A75794E3B9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24943" y="1587500"/>
            <a:ext cx="2178957" cy="2705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4" name="Picture Placeholder 11">
            <a:extLst>
              <a:ext uri="{FF2B5EF4-FFF2-40B4-BE49-F238E27FC236}">
                <a16:creationId xmlns="" xmlns:a16="http://schemas.microsoft.com/office/drawing/2014/main" id="{8590AD21-3B86-4D80-9530-0236CA64097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11686" y="1587500"/>
            <a:ext cx="2178957" cy="2705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AD0343E-3F79-40AF-A482-444BA8ABB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4BF1-8D3E-4004-9D9C-E6C3DC6EA064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4FE1584-60B2-4503-B9A0-92822F241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A0EE103-831D-48C4-B22A-9BDDD4CF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0851-680D-4F20-952F-CE68C8DC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942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8DB7366-F2D3-4423-AFC0-8CF5A476E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4BF1-8D3E-4004-9D9C-E6C3DC6EA064}" type="datetimeFigureOut">
              <a:rPr lang="en-US" smtClean="0"/>
              <a:t>8/5/19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D71DED8-EAA3-4EC4-BF66-E97054648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32DF61C-B7E2-4BAC-AF5B-354C87572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0851-680D-4F20-952F-CE68C8DC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7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1">
            <a:extLst>
              <a:ext uri="{FF2B5EF4-FFF2-40B4-BE49-F238E27FC236}">
                <a16:creationId xmlns="" xmlns:a16="http://schemas.microsoft.com/office/drawing/2014/main" id="{117FFA4A-4225-44BB-8B1E-21E49A8D491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1543" y="1717789"/>
            <a:ext cx="1901371" cy="190137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0" name="Picture Placeholder 11">
            <a:extLst>
              <a:ext uri="{FF2B5EF4-FFF2-40B4-BE49-F238E27FC236}">
                <a16:creationId xmlns="" xmlns:a16="http://schemas.microsoft.com/office/drawing/2014/main" id="{1318AD2D-D305-4ABC-BEF6-06DA1261C7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42743" y="1717789"/>
            <a:ext cx="1901371" cy="190137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1" name="Picture Placeholder 11">
            <a:extLst>
              <a:ext uri="{FF2B5EF4-FFF2-40B4-BE49-F238E27FC236}">
                <a16:creationId xmlns="" xmlns:a16="http://schemas.microsoft.com/office/drawing/2014/main" id="{F1218DB9-CFE7-403B-9BA3-365A84D9C0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51543" y="4079963"/>
            <a:ext cx="1901371" cy="190137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1C5EFDFA-1CFB-48FB-9047-13DB120BC1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42743" y="4079963"/>
            <a:ext cx="1901371" cy="1901371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8DB7366-F2D3-4423-AFC0-8CF5A476E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4BF1-8D3E-4004-9D9C-E6C3DC6EA064}" type="datetimeFigureOut">
              <a:rPr lang="en-US" smtClean="0"/>
              <a:t>8/5/19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D71DED8-EAA3-4EC4-BF66-E97054648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32DF61C-B7E2-4BAC-AF5B-354C87572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0851-680D-4F20-952F-CE68C8DC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50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="" xmlns:a16="http://schemas.microsoft.com/office/drawing/2014/main" id="{A29F71E8-EE7F-4944-81A1-77C4C0BD10E3}"/>
              </a:ext>
            </a:extLst>
          </p:cNvPr>
          <p:cNvSpPr/>
          <p:nvPr userDrawn="1"/>
        </p:nvSpPr>
        <p:spPr>
          <a:xfrm>
            <a:off x="786085" y="2245189"/>
            <a:ext cx="1621356" cy="162135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694C27A7-B56F-4393-9A81-FD321AC58932}"/>
              </a:ext>
            </a:extLst>
          </p:cNvPr>
          <p:cNvSpPr/>
          <p:nvPr userDrawn="1"/>
        </p:nvSpPr>
        <p:spPr>
          <a:xfrm>
            <a:off x="3041520" y="2251005"/>
            <a:ext cx="1609724" cy="16097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154B835E-8A36-4DCD-A51F-3F8223483370}"/>
              </a:ext>
            </a:extLst>
          </p:cNvPr>
          <p:cNvSpPr/>
          <p:nvPr userDrawn="1"/>
        </p:nvSpPr>
        <p:spPr>
          <a:xfrm>
            <a:off x="5291138" y="2251005"/>
            <a:ext cx="1609724" cy="16097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247865FF-4B47-4B78-9C51-89766AADB2B8}"/>
              </a:ext>
            </a:extLst>
          </p:cNvPr>
          <p:cNvSpPr/>
          <p:nvPr userDrawn="1"/>
        </p:nvSpPr>
        <p:spPr>
          <a:xfrm>
            <a:off x="7540757" y="2251005"/>
            <a:ext cx="1609724" cy="160972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8">
            <a:extLst>
              <a:ext uri="{FF2B5EF4-FFF2-40B4-BE49-F238E27FC236}">
                <a16:creationId xmlns="" xmlns:a16="http://schemas.microsoft.com/office/drawing/2014/main" id="{69E24AB4-1A39-46EB-A40F-3E36190E1BC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40630" y="2299734"/>
            <a:ext cx="1512266" cy="151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6" name="Picture Placeholder 18">
            <a:extLst>
              <a:ext uri="{FF2B5EF4-FFF2-40B4-BE49-F238E27FC236}">
                <a16:creationId xmlns="" xmlns:a16="http://schemas.microsoft.com/office/drawing/2014/main" id="{830C6B90-752D-4D13-853A-25DDE7FF4A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88496" y="2299734"/>
            <a:ext cx="1512266" cy="151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17" name="Picture Placeholder 18">
            <a:extLst>
              <a:ext uri="{FF2B5EF4-FFF2-40B4-BE49-F238E27FC236}">
                <a16:creationId xmlns="" xmlns:a16="http://schemas.microsoft.com/office/drawing/2014/main" id="{D8BE65DE-F4D6-4A50-8E37-95593DD656D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338114" y="2299734"/>
            <a:ext cx="1512266" cy="151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0" name="Picture Placeholder 18">
            <a:extLst>
              <a:ext uri="{FF2B5EF4-FFF2-40B4-BE49-F238E27FC236}">
                <a16:creationId xmlns="" xmlns:a16="http://schemas.microsoft.com/office/drawing/2014/main" id="{0C4EF2E9-A9C0-4BDC-9D68-C6AC89C94B8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587733" y="2299734"/>
            <a:ext cx="1512266" cy="151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8DB7366-F2D3-4423-AFC0-8CF5A476E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4BF1-8D3E-4004-9D9C-E6C3DC6EA064}" type="datetimeFigureOut">
              <a:rPr lang="en-US" smtClean="0"/>
              <a:t>8/5/19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D71DED8-EAA3-4EC4-BF66-E97054648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32DF61C-B7E2-4BAC-AF5B-354C87572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0851-680D-4F20-952F-CE68C8DC229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268EDE4F-E9D9-44B7-A24C-D2B5A789CF3A}"/>
              </a:ext>
            </a:extLst>
          </p:cNvPr>
          <p:cNvSpPr/>
          <p:nvPr userDrawn="1"/>
        </p:nvSpPr>
        <p:spPr>
          <a:xfrm>
            <a:off x="9790373" y="2251005"/>
            <a:ext cx="1609724" cy="16097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18">
            <a:extLst>
              <a:ext uri="{FF2B5EF4-FFF2-40B4-BE49-F238E27FC236}">
                <a16:creationId xmlns="" xmlns:a16="http://schemas.microsoft.com/office/drawing/2014/main" id="{BA7B0916-9945-4FED-A7E5-B400AEA56EB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839102" y="2299734"/>
            <a:ext cx="1512266" cy="15122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28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="" xmlns:a16="http://schemas.microsoft.com/office/drawing/2014/main" id="{17C592B1-1AA0-4CFC-94C4-306A1256C5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5808" y="1485083"/>
            <a:ext cx="797814" cy="79781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0" name="Picture Placeholder 18">
            <a:extLst>
              <a:ext uri="{FF2B5EF4-FFF2-40B4-BE49-F238E27FC236}">
                <a16:creationId xmlns="" xmlns:a16="http://schemas.microsoft.com/office/drawing/2014/main" id="{C4B0D681-8F09-44AA-98B4-A9F3485F8E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88378" y="1485083"/>
            <a:ext cx="797814" cy="79781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1" name="Picture Placeholder 18">
            <a:extLst>
              <a:ext uri="{FF2B5EF4-FFF2-40B4-BE49-F238E27FC236}">
                <a16:creationId xmlns="" xmlns:a16="http://schemas.microsoft.com/office/drawing/2014/main" id="{AAB6E19A-53F3-43DF-88FD-7EF18BE32C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75206" y="3466088"/>
            <a:ext cx="797814" cy="79781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2" name="Picture Placeholder 18">
            <a:extLst>
              <a:ext uri="{FF2B5EF4-FFF2-40B4-BE49-F238E27FC236}">
                <a16:creationId xmlns="" xmlns:a16="http://schemas.microsoft.com/office/drawing/2014/main" id="{3AC9AE98-6C04-4FD2-8B67-65E863E572D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88377" y="3466088"/>
            <a:ext cx="797814" cy="79781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3" name="Picture Placeholder 18">
            <a:extLst>
              <a:ext uri="{FF2B5EF4-FFF2-40B4-BE49-F238E27FC236}">
                <a16:creationId xmlns="" xmlns:a16="http://schemas.microsoft.com/office/drawing/2014/main" id="{8B852B50-01B1-46C6-BB86-E58C081F051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05808" y="3466088"/>
            <a:ext cx="797814" cy="79781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4" name="Picture Placeholder 18">
            <a:extLst>
              <a:ext uri="{FF2B5EF4-FFF2-40B4-BE49-F238E27FC236}">
                <a16:creationId xmlns="" xmlns:a16="http://schemas.microsoft.com/office/drawing/2014/main" id="{7C15011F-2C39-4474-927E-539B595F7F3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024806" y="3466088"/>
            <a:ext cx="797814" cy="79781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5" name="Picture Placeholder 18">
            <a:extLst>
              <a:ext uri="{FF2B5EF4-FFF2-40B4-BE49-F238E27FC236}">
                <a16:creationId xmlns="" xmlns:a16="http://schemas.microsoft.com/office/drawing/2014/main" id="{290F609A-0479-4005-B692-4C85194AA5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05808" y="5447090"/>
            <a:ext cx="797814" cy="79781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6" name="Picture Placeholder 18">
            <a:extLst>
              <a:ext uri="{FF2B5EF4-FFF2-40B4-BE49-F238E27FC236}">
                <a16:creationId xmlns="" xmlns:a16="http://schemas.microsoft.com/office/drawing/2014/main" id="{F00C5272-B24B-44DD-9568-22F1E47EC8C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388378" y="5447090"/>
            <a:ext cx="797814" cy="79781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9" name="Picture Placeholder 18">
            <a:extLst>
              <a:ext uri="{FF2B5EF4-FFF2-40B4-BE49-F238E27FC236}">
                <a16:creationId xmlns="" xmlns:a16="http://schemas.microsoft.com/office/drawing/2014/main" id="{F8AF4341-D157-482A-8943-2FE7B46FA89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360768" y="3129761"/>
            <a:ext cx="1470466" cy="1470466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8DB7366-F2D3-4423-AFC0-8CF5A476E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4BF1-8D3E-4004-9D9C-E6C3DC6EA064}" type="datetimeFigureOut">
              <a:rPr lang="en-US" smtClean="0"/>
              <a:t>8/5/19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D71DED8-EAA3-4EC4-BF66-E97054648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32DF61C-B7E2-4BAC-AF5B-354C87572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0851-680D-4F20-952F-CE68C8DC229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onut 16">
            <a:extLst>
              <a:ext uri="{FF2B5EF4-FFF2-40B4-BE49-F238E27FC236}">
                <a16:creationId xmlns="" xmlns:a16="http://schemas.microsoft.com/office/drawing/2014/main" id="{8D96FB62-3278-4F37-9718-55038D87B35F}"/>
              </a:ext>
            </a:extLst>
          </p:cNvPr>
          <p:cNvSpPr/>
          <p:nvPr userDrawn="1"/>
        </p:nvSpPr>
        <p:spPr>
          <a:xfrm>
            <a:off x="5743649" y="1821360"/>
            <a:ext cx="4087268" cy="4087268"/>
          </a:xfrm>
          <a:prstGeom prst="donut">
            <a:avLst>
              <a:gd name="adj" fmla="val 110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Donut 17">
            <a:extLst>
              <a:ext uri="{FF2B5EF4-FFF2-40B4-BE49-F238E27FC236}">
                <a16:creationId xmlns="" xmlns:a16="http://schemas.microsoft.com/office/drawing/2014/main" id="{1AD3730B-637F-4F8E-BDCD-532E6A818F51}"/>
              </a:ext>
            </a:extLst>
          </p:cNvPr>
          <p:cNvSpPr/>
          <p:nvPr userDrawn="1"/>
        </p:nvSpPr>
        <p:spPr>
          <a:xfrm>
            <a:off x="3284163" y="2744440"/>
            <a:ext cx="2241108" cy="2241108"/>
          </a:xfrm>
          <a:prstGeom prst="donut">
            <a:avLst>
              <a:gd name="adj" fmla="val 4244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Donut 17">
            <a:extLst>
              <a:ext uri="{FF2B5EF4-FFF2-40B4-BE49-F238E27FC236}">
                <a16:creationId xmlns="" xmlns:a16="http://schemas.microsoft.com/office/drawing/2014/main" id="{BCEA91A4-3AFA-4E4D-B5CC-0AE57F33FDD8}"/>
              </a:ext>
            </a:extLst>
          </p:cNvPr>
          <p:cNvSpPr/>
          <p:nvPr userDrawn="1"/>
        </p:nvSpPr>
        <p:spPr>
          <a:xfrm>
            <a:off x="6666729" y="2744440"/>
            <a:ext cx="2241108" cy="2241108"/>
          </a:xfrm>
          <a:prstGeom prst="donut">
            <a:avLst>
              <a:gd name="adj" fmla="val 4244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Donut 16">
            <a:extLst>
              <a:ext uri="{FF2B5EF4-FFF2-40B4-BE49-F238E27FC236}">
                <a16:creationId xmlns="" xmlns:a16="http://schemas.microsoft.com/office/drawing/2014/main" id="{235903F1-4240-4A29-BF5E-AEDA1F544771}"/>
              </a:ext>
            </a:extLst>
          </p:cNvPr>
          <p:cNvSpPr/>
          <p:nvPr userDrawn="1"/>
        </p:nvSpPr>
        <p:spPr>
          <a:xfrm>
            <a:off x="2361083" y="1821360"/>
            <a:ext cx="4087268" cy="4087268"/>
          </a:xfrm>
          <a:prstGeom prst="donut">
            <a:avLst>
              <a:gd name="adj" fmla="val 110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513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18">
            <a:extLst>
              <a:ext uri="{FF2B5EF4-FFF2-40B4-BE49-F238E27FC236}">
                <a16:creationId xmlns="" xmlns:a16="http://schemas.microsoft.com/office/drawing/2014/main" id="{D942F65A-16FB-404B-BDB0-2AEF44A8CE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8898" y="1470297"/>
            <a:ext cx="1620454" cy="16204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6" name="Picture Placeholder 18">
            <a:extLst>
              <a:ext uri="{FF2B5EF4-FFF2-40B4-BE49-F238E27FC236}">
                <a16:creationId xmlns="" xmlns:a16="http://schemas.microsoft.com/office/drawing/2014/main" id="{8F8D3E8E-28CD-4C01-86BF-AF29F419A8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30216" y="1470297"/>
            <a:ext cx="1620454" cy="16204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7" name="Picture Placeholder 18">
            <a:extLst>
              <a:ext uri="{FF2B5EF4-FFF2-40B4-BE49-F238E27FC236}">
                <a16:creationId xmlns="" xmlns:a16="http://schemas.microsoft.com/office/drawing/2014/main" id="{77778A54-0D7A-4F67-B60B-E70A4D319A5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51534" y="1470297"/>
            <a:ext cx="1620454" cy="16204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8" name="Picture Placeholder 18">
            <a:extLst>
              <a:ext uri="{FF2B5EF4-FFF2-40B4-BE49-F238E27FC236}">
                <a16:creationId xmlns="" xmlns:a16="http://schemas.microsoft.com/office/drawing/2014/main" id="{C23CBB9A-6616-423A-B721-206EDA70DB3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72851" y="1470297"/>
            <a:ext cx="1620454" cy="16204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39" name="Picture Placeholder 18">
            <a:extLst>
              <a:ext uri="{FF2B5EF4-FFF2-40B4-BE49-F238E27FC236}">
                <a16:creationId xmlns="" xmlns:a16="http://schemas.microsoft.com/office/drawing/2014/main" id="{02CB89A6-A92B-4603-8CD3-2F7E8F9AD1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08898" y="3963200"/>
            <a:ext cx="1620454" cy="16204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0" name="Picture Placeholder 18">
            <a:extLst>
              <a:ext uri="{FF2B5EF4-FFF2-40B4-BE49-F238E27FC236}">
                <a16:creationId xmlns="" xmlns:a16="http://schemas.microsoft.com/office/drawing/2014/main" id="{88689CBD-D6B4-4375-8AA8-D5D8DE3067A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30216" y="3963200"/>
            <a:ext cx="1620454" cy="16204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1" name="Picture Placeholder 18">
            <a:extLst>
              <a:ext uri="{FF2B5EF4-FFF2-40B4-BE49-F238E27FC236}">
                <a16:creationId xmlns="" xmlns:a16="http://schemas.microsoft.com/office/drawing/2014/main" id="{D50A8F81-784D-45B5-8E59-CB5202D3A75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051534" y="3963200"/>
            <a:ext cx="1620454" cy="16204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42" name="Picture Placeholder 18">
            <a:extLst>
              <a:ext uri="{FF2B5EF4-FFF2-40B4-BE49-F238E27FC236}">
                <a16:creationId xmlns="" xmlns:a16="http://schemas.microsoft.com/office/drawing/2014/main" id="{D86B1211-DD72-467F-995A-C5CAAD62944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2851" y="3963200"/>
            <a:ext cx="1620454" cy="16204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8DB7366-F2D3-4423-AFC0-8CF5A476E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94BF1-8D3E-4004-9D9C-E6C3DC6EA064}" type="datetimeFigureOut">
              <a:rPr lang="en-US" smtClean="0"/>
              <a:t>8/5/19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D71DED8-EAA3-4EC4-BF66-E97054648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32DF61C-B7E2-4BAC-AF5B-354C87572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BB0851-680D-4F20-952F-CE68C8DC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75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397D53-D8CF-4EDD-8DEF-C127C7F2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16AE315-2059-4938-9B37-6E94D4EEA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553BBDF-9404-4893-B773-FD43724AA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0B710-EA5B-4943-828E-A711E483215A}" type="datetime1">
              <a:rPr lang="id-ID" smtClean="0"/>
              <a:t>05/08/19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E104D75-3166-405F-BC63-1B01A72BE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C39388F-61D2-4D5B-92D9-1B867546A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C251-D6ED-4C4E-A362-F0251D2345F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09325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10F2944-CD9C-4FB5-A0C7-621A87A14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51A7A3C-8298-4925-A0A3-9F70AC2E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B422B87-6FB9-4F87-9810-35B694640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8218847-C315-4C55-BAC6-03A1AA491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6EEFE00-2D12-4406-A95C-1BF14567B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378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AB1366-174D-45EC-BD88-F980D865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50D19A8-AEB8-482D-8F13-BD953F276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1814B90-F6E9-4D26-BF69-ADB349AE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14A9DAD-013C-4027-AC7F-A2AAAA2B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6D2A19-F4FC-464C-A55F-C1F1EC14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25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711DF1-25B7-4BD8-9F8B-54F33DD59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553E3BE-DCBE-4CC8-AE86-9E96D746A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9844162-8E49-40DF-8692-8FB349E90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372F110-54AD-4733-B2C4-457956372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1DAD72D-AD80-4370-83B6-7D021E164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5194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16F4D9-B1D4-4FA8-BE90-C9A41B6A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3CD55B0-8F63-4EEF-B0E7-7C75A1174A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9780715-75E6-47D3-BEF2-8A624C5BE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BBF89AE-869E-4E2D-9588-8AF3590B4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8/5/19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EA3D75F-B6D6-4039-B62C-329B91C6F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7270461-BA24-499A-B94A-19E31A6D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381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811B67-6486-48A8-B9C6-7BE28C93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6F535E5-85A8-43D5-85D9-1403528DC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A23761-ACD7-49EC-8C79-547A8B857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FA70B13-9F25-4D7F-A6D3-97F952DD5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E145D64-1B69-4E69-B93F-B23272660D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ED99291D-DFEF-4309-A378-1A60B9DFD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8/5/19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21E80C2C-58F2-4673-9183-A499A392E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C61F43F-0C1C-49FF-B2D8-DD903388B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392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3F368A-4E93-4D7F-9029-6B4A8596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0D54615-DDA5-41AB-8C27-2188BD72B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8/5/19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6AD342C-DAB3-4157-B778-EFC95EE20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E35F55A-9201-488E-AD35-FB37F93A8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66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0F5EE7F-3DBB-469C-8B64-5324DB38E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8/5/19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A0489D70-E202-4768-9202-B93B4CC2D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BB20AB1-86F0-4A4D-AB07-3A153ECF4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090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62C2A4-9622-47DC-9B00-882CFED8C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9507FE0-67C3-4BD1-A829-F9EDDCA98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B067AA2-DB24-4F1F-AC5D-904E0CCE61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715683E-49FA-4718-BA99-F90E7215A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8/5/19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090B357-5E8C-4950-A575-B1C527F2C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BDE7806-9CDA-4464-8F4B-BAE85BA5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309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47DB20-43E3-4E51-A101-622596DD4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5FA13BB-A760-4669-9B11-D15A7BDB8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45D4BBC-2FD9-4B8A-88B0-35CB3581A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6E4F2F8-80FD-42A4-B42B-C3D3DCE82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8/5/19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D59931A-BE13-412E-A8D6-63FA3A2C8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387B004-9AA7-427F-B5A5-18E854131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0019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5FA138-C7C0-4413-ADD4-F97B1AEF9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5A27381-0812-4282-8564-A4BB14CD6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53149AF-F275-4D23-B3CA-B1F589576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A2FD026-52B4-4CAC-B30F-7A45316AC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0C3BAD2-6024-4D9A-B7BC-8FA729803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1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C75CEE-8299-41BB-B38C-AE96498E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7690AD4-CC78-4715-A711-F1973BA29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1420DDB-FB85-47A0-AE03-168FAB11D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AD20E-26D0-422A-9357-03785E06E078}" type="datetime1">
              <a:rPr lang="id-ID" smtClean="0"/>
              <a:t>05/08/19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14D8DD5-1581-412D-BD6B-07A5B6342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DE50BAE-2620-472F-AE02-59AFC0C7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C251-D6ED-4C4E-A362-F0251D2345F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5589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7530284-B27F-4104-B5B1-05A5071F1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E710ED5-CAA1-40F1-AB4B-E2FD57040B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932BB4D-9461-468D-9E3E-B158058EA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02500-2DCA-4720-8360-6E74C26DD0EA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90E6E61-3A80-477F-AFA0-95EDACEDF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B63A61A-93A7-448A-8C7F-A54957DC3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12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4485CF-2D75-4D67-B31D-A278CAF9F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EC11B33-BF5F-420B-B539-C0F78C3CE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33ABA4E-9C03-4C2E-8C6F-DD669289A6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7C5F5C0-A60D-44D2-B748-E2134C927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ADAAF-E701-4A18-9D1C-C0E6D198DB17}" type="datetime1">
              <a:rPr lang="id-ID" smtClean="0"/>
              <a:t>05/08/19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2EB56CD-1ABD-44C1-8235-9871EA275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095EB39-589C-4B2A-AEC2-81A298C3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C251-D6ED-4C4E-A362-F0251D2345F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620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4E2FB6-6318-4CFC-9BCF-A5FDAC4F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8A005F8-E19F-4E54-9BD1-C55AB6112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146F5B4-3F69-4DDE-A8F8-7A7818574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0912453-08AF-45D6-86DA-E3D60B731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0228D41-79DB-4FF9-A6F1-129091F00F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7E7E177A-8BD7-48A7-8828-0C54984BD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65B6A-96ED-4FBB-8DEA-5DBE76D05A01}" type="datetime1">
              <a:rPr lang="id-ID" smtClean="0"/>
              <a:t>05/08/19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963190E-7A25-4FB2-8560-FC3AE7C71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38F41EC7-8B3E-41A8-BE9A-B8A8AF5E9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C251-D6ED-4C4E-A362-F0251D2345F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50145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AC4D37-2FAD-4891-BFF3-5B080F992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BE37493-F819-4AAC-BF8A-3E740EBD7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F76BC-2DFC-4ABD-81AC-10BDBEEDA30D}" type="datetime1">
              <a:rPr lang="id-ID" smtClean="0"/>
              <a:t>05/08/19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1E742522-645F-420A-98AE-B794CC171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10BEF43-CB05-4110-B24C-8DAAB40B1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C251-D6ED-4C4E-A362-F0251D2345F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58884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BF9AE38-B585-4757-9043-2DB8A5B8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98581-B662-4D54-9B24-4EA469698EAE}" type="datetime1">
              <a:rPr lang="id-ID" smtClean="0"/>
              <a:t>05/08/19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A4F6788-9D72-473D-A65E-369F38570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48C71CC-D9D7-40CE-9DD6-E93488FC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C251-D6ED-4C4E-A362-F0251D2345F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8448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5B0F59-92DB-4C67-A83E-61B7AC709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5DC808B-84D5-4FF6-834E-8299ADEA5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98E51C3-8DAA-4072-A5B8-2293F0CAA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1458040-96A0-4B24-9541-7DCCF9FF7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87C1E-0221-49B9-B6F4-798C707E5C81}" type="datetime1">
              <a:rPr lang="id-ID" smtClean="0"/>
              <a:t>05/08/19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5EFAF23-A9E0-49AC-8392-CEE79466E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1177CD6-35DC-4C50-8A21-E3F2E5EE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C251-D6ED-4C4E-A362-F0251D2345F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5361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8D2D1A-E495-4BF0-AE3F-32AC93648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ADADBA5-1D40-4613-A5DF-07BF402B53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4504487-2CBA-4973-B7AC-D6795AA2F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7361C37-2290-4B94-8DA7-9ECE29827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EAE3-9A2E-42A8-8E27-FA4177C0C969}" type="datetime1">
              <a:rPr lang="id-ID" smtClean="0"/>
              <a:t>05/08/19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B3A5A03-F7B1-4878-B999-AA2F552C2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8142DFA-4171-4582-8082-3241664E6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C251-D6ED-4C4E-A362-F0251D2345F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3900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074FD49-616F-47E7-B8E8-BA280F01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6E0175A-8F32-4889-A452-9D6223F20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90094DD-2C2E-420B-BD34-26A2583AF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6BD52-7152-4D98-8D1C-AA03769DCD8B}" type="datetime1">
              <a:rPr lang="id-ID" smtClean="0"/>
              <a:t>05/08/19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83CF39A-FC24-4129-9F69-770B51B24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8D89A59-76DC-4C87-9D92-DFDABA62F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C251-D6ED-4C4E-A362-F0251D2345F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078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50286A6-C8DD-49C1-8F67-23FCEBF32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E62AA4A-E908-414D-94BB-EC818E3F0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88E1331-EA1D-4630-9518-8FF26CB5F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94BF1-8D3E-4004-9D9C-E6C3DC6EA064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AB6FC39-E3C2-4D1A-95C1-079F012BD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DB5FD85-BD53-46A8-B9A6-959CAB335A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B0851-680D-4F20-952F-CE68C8DC2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69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29CE782-4944-490A-912E-EB22A1E83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E161255-6D00-444E-BA2F-F1F8294C4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002255-5B30-4F80-A486-2667EAA52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02500-2DCA-4720-8360-6E74C26DD0EA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0F56C37-A666-4386-93EC-C50FD9DF7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E1D3D8C-70E5-4120-972F-7D4FAE998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72E3D-61E0-450A-AD62-EE98E4860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23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eg"/><Relationship Id="rId5" Type="http://schemas.openxmlformats.org/officeDocument/2006/relationships/image" Target="../media/image32.jpg"/><Relationship Id="rId6" Type="http://schemas.openxmlformats.org/officeDocument/2006/relationships/image" Target="../media/image33.jpeg"/><Relationship Id="rId7" Type="http://schemas.openxmlformats.org/officeDocument/2006/relationships/image" Target="../media/image34.jpg"/><Relationship Id="rId8" Type="http://schemas.openxmlformats.org/officeDocument/2006/relationships/image" Target="../media/image35.jpg"/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eg"/><Relationship Id="rId5" Type="http://schemas.openxmlformats.org/officeDocument/2006/relationships/image" Target="../media/image5.jpg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jpg"/><Relationship Id="rId6" Type="http://schemas.openxmlformats.org/officeDocument/2006/relationships/image" Target="../media/image11.jpeg"/><Relationship Id="rId7" Type="http://schemas.openxmlformats.org/officeDocument/2006/relationships/image" Target="../media/image12.jp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emf"/><Relationship Id="rId12" Type="http://schemas.openxmlformats.org/officeDocument/2006/relationships/image" Target="../media/image23.png"/><Relationship Id="rId13" Type="http://schemas.microsoft.com/office/2007/relationships/hdphoto" Target="../media/hdphoto2.wdp"/><Relationship Id="rId14" Type="http://schemas.openxmlformats.org/officeDocument/2006/relationships/image" Target="../media/image24.tiff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7" Type="http://schemas.openxmlformats.org/officeDocument/2006/relationships/image" Target="../media/image18.jpeg"/><Relationship Id="rId8" Type="http://schemas.openxmlformats.org/officeDocument/2006/relationships/image" Target="../media/image19.jpe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¹à¸à¸ à¸²à¸à¸­à¸²à¸à¸à¸°à¸¡à¸µ 1 à¸à¸, à¸à¸³à¸¥à¸±à¸à¸à¸±à¹à¸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891" b="8858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9A5F5055-7D73-4161-98A3-1BA2423C6C61}"/>
              </a:ext>
            </a:extLst>
          </p:cNvPr>
          <p:cNvSpPr/>
          <p:nvPr/>
        </p:nvSpPr>
        <p:spPr>
          <a:xfrm>
            <a:off x="-1" y="-2"/>
            <a:ext cx="7484608" cy="6858000"/>
          </a:xfrm>
          <a:custGeom>
            <a:avLst/>
            <a:gdLst>
              <a:gd name="connsiteX0" fmla="*/ 4012691 w 7484608"/>
              <a:gd name="connsiteY0" fmla="*/ 0 h 6858000"/>
              <a:gd name="connsiteX1" fmla="*/ 7484608 w 7484608"/>
              <a:gd name="connsiteY1" fmla="*/ 0 h 6858000"/>
              <a:gd name="connsiteX2" fmla="*/ 1739373 w 7484608"/>
              <a:gd name="connsiteY2" fmla="*/ 5624464 h 6858000"/>
              <a:gd name="connsiteX3" fmla="*/ 2999396 w 7484608"/>
              <a:gd name="connsiteY3" fmla="*/ 6858000 h 6858000"/>
              <a:gd name="connsiteX4" fmla="*/ 0 w 7484608"/>
              <a:gd name="connsiteY4" fmla="*/ 6858000 h 6858000"/>
              <a:gd name="connsiteX5" fmla="*/ 0 w 7484608"/>
              <a:gd name="connsiteY5" fmla="*/ 3928340 h 6858000"/>
              <a:gd name="connsiteX6" fmla="*/ 4012691 w 74846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84608" h="6858000">
                <a:moveTo>
                  <a:pt x="4012691" y="0"/>
                </a:moveTo>
                <a:lnTo>
                  <a:pt x="7484608" y="0"/>
                </a:lnTo>
                <a:lnTo>
                  <a:pt x="1739373" y="5624464"/>
                </a:lnTo>
                <a:lnTo>
                  <a:pt x="2999396" y="6858000"/>
                </a:lnTo>
                <a:lnTo>
                  <a:pt x="0" y="6858000"/>
                </a:lnTo>
                <a:lnTo>
                  <a:pt x="0" y="3928340"/>
                </a:lnTo>
                <a:lnTo>
                  <a:pt x="4012691" y="0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CA550BF6-80BA-49DC-8DCA-7F472ED1B956}"/>
              </a:ext>
            </a:extLst>
          </p:cNvPr>
          <p:cNvSpPr/>
          <p:nvPr/>
        </p:nvSpPr>
        <p:spPr>
          <a:xfrm>
            <a:off x="0" y="3429001"/>
            <a:ext cx="3797997" cy="3428999"/>
          </a:xfrm>
          <a:custGeom>
            <a:avLst/>
            <a:gdLst>
              <a:gd name="connsiteX0" fmla="*/ 368998 w 3797997"/>
              <a:gd name="connsiteY0" fmla="*/ 0 h 3428999"/>
              <a:gd name="connsiteX1" fmla="*/ 3797997 w 3797997"/>
              <a:gd name="connsiteY1" fmla="*/ 3428999 h 3428999"/>
              <a:gd name="connsiteX2" fmla="*/ 0 w 3797997"/>
              <a:gd name="connsiteY2" fmla="*/ 3428999 h 3428999"/>
              <a:gd name="connsiteX3" fmla="*/ 0 w 3797997"/>
              <a:gd name="connsiteY3" fmla="*/ 368998 h 3428999"/>
              <a:gd name="connsiteX4" fmla="*/ 368998 w 3797997"/>
              <a:gd name="connsiteY4" fmla="*/ 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7997" h="3428999">
                <a:moveTo>
                  <a:pt x="368998" y="0"/>
                </a:moveTo>
                <a:lnTo>
                  <a:pt x="3797997" y="3428999"/>
                </a:lnTo>
                <a:lnTo>
                  <a:pt x="0" y="3428999"/>
                </a:lnTo>
                <a:lnTo>
                  <a:pt x="0" y="368998"/>
                </a:lnTo>
                <a:lnTo>
                  <a:pt x="36899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B6EB7C81-9B81-4A36-A594-5471388311E0}"/>
              </a:ext>
            </a:extLst>
          </p:cNvPr>
          <p:cNvSpPr/>
          <p:nvPr/>
        </p:nvSpPr>
        <p:spPr>
          <a:xfrm>
            <a:off x="1377366" y="4445975"/>
            <a:ext cx="1390650" cy="13906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ircle: Hollow 5">
            <a:extLst>
              <a:ext uri="{FF2B5EF4-FFF2-40B4-BE49-F238E27FC236}">
                <a16:creationId xmlns="" xmlns:a16="http://schemas.microsoft.com/office/drawing/2014/main" id="{C3AFA3DB-FDB5-4FA3-ADCB-E82BBE14DD75}"/>
              </a:ext>
            </a:extLst>
          </p:cNvPr>
          <p:cNvSpPr/>
          <p:nvPr/>
        </p:nvSpPr>
        <p:spPr>
          <a:xfrm>
            <a:off x="1377366" y="4444141"/>
            <a:ext cx="1390650" cy="1390650"/>
          </a:xfrm>
          <a:prstGeom prst="donut">
            <a:avLst>
              <a:gd name="adj" fmla="val 1264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BB85FF9-0F40-49EF-925F-DE34011C92BD}"/>
              </a:ext>
            </a:extLst>
          </p:cNvPr>
          <p:cNvSpPr txBox="1"/>
          <p:nvPr/>
        </p:nvSpPr>
        <p:spPr>
          <a:xfrm>
            <a:off x="4860758" y="3654800"/>
            <a:ext cx="733124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th-TH" sz="4400" b="1" dirty="0">
                <a:solidFill>
                  <a:srgbClr val="F9F7FB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สื่อการสอน </a:t>
            </a:r>
            <a:r>
              <a:rPr lang="en-US" sz="4400" b="1" dirty="0">
                <a:solidFill>
                  <a:srgbClr val="F9F7FB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Mind map Muscle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C55182E-BDC1-4FAE-B458-1FF603A189D7}"/>
              </a:ext>
            </a:extLst>
          </p:cNvPr>
          <p:cNvSpPr txBox="1"/>
          <p:nvPr/>
        </p:nvSpPr>
        <p:spPr>
          <a:xfrm>
            <a:off x="4156738" y="6442501"/>
            <a:ext cx="7718500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th-TH" dirty="0" smtClean="0">
                <a:solidFill>
                  <a:srgbClr val="F9F7FB"/>
                </a:solidFill>
                <a:latin typeface="Sukhumvit Set Medium" charset="-34"/>
                <a:ea typeface="Sukhumvit Set Medium" charset="-34"/>
                <a:cs typeface="Sukhumvit Set Medium" charset="-34"/>
              </a:rPr>
              <a:t>โรงเรียนเวียงผาวิทยา</a:t>
            </a:r>
            <a:r>
              <a:rPr lang="th-TH" dirty="0">
                <a:solidFill>
                  <a:srgbClr val="F9F7FB"/>
                </a:solidFill>
                <a:latin typeface="Sukhumvit Set Medium" charset="-34"/>
                <a:ea typeface="Sukhumvit Set Medium" charset="-34"/>
                <a:cs typeface="Sukhumvit Set Medium" charset="-34"/>
              </a:rPr>
              <a:t> </a:t>
            </a:r>
            <a:r>
              <a:rPr lang="th-TH" dirty="0" smtClean="0">
                <a:solidFill>
                  <a:srgbClr val="F9F7FB"/>
                </a:solidFill>
                <a:latin typeface="Sukhumvit Set Medium" charset="-34"/>
                <a:ea typeface="Sukhumvit Set Medium" charset="-34"/>
                <a:cs typeface="Sukhumvit Set Medium" charset="-34"/>
              </a:rPr>
              <a:t>สังกัดสำนักงานเขตพื้นที่การศึกษาประถมศึกษาเชียงราย เขต</a:t>
            </a:r>
            <a:r>
              <a:rPr lang="en-US" dirty="0" smtClean="0">
                <a:solidFill>
                  <a:srgbClr val="F9F7FB"/>
                </a:solidFill>
                <a:latin typeface="Sukhumvit Set Medium" charset="-34"/>
                <a:ea typeface="Sukhumvit Set Medium" charset="-34"/>
                <a:cs typeface="Sukhumvit Set Medium" charset="-34"/>
              </a:rPr>
              <a:t>2</a:t>
            </a:r>
            <a:endParaRPr lang="en-US" dirty="0">
              <a:solidFill>
                <a:srgbClr val="F9F7FB"/>
              </a:solidFill>
              <a:latin typeface="Sukhumvit Set Medium" charset="-34"/>
              <a:ea typeface="Sukhumvit Set Medium" charset="-34"/>
              <a:cs typeface="Sukhumvit Set Medium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96610" y="4466569"/>
            <a:ext cx="5062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tabLst>
                <a:tab pos="630555" algn="l"/>
              </a:tabLst>
            </a:pPr>
            <a:r>
              <a:rPr lang="th-TH" sz="2800" b="1" dirty="0">
                <a:solidFill>
                  <a:srgbClr val="F9F7FB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นายเดชพง</a:t>
            </a:r>
            <a:r>
              <a:rPr lang="th-TH" sz="2800" b="1" dirty="0" err="1">
                <a:solidFill>
                  <a:srgbClr val="F9F7FB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ษ์</a:t>
            </a:r>
            <a:r>
              <a:rPr lang="th-TH" sz="2800" b="1" dirty="0">
                <a:solidFill>
                  <a:srgbClr val="F9F7FB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 </a:t>
            </a:r>
            <a:r>
              <a:rPr lang="en-US" sz="2800" b="1" dirty="0" smtClean="0">
                <a:solidFill>
                  <a:srgbClr val="F9F7FB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 </a:t>
            </a:r>
            <a:r>
              <a:rPr lang="th-TH" sz="2800" b="1" dirty="0" smtClean="0">
                <a:solidFill>
                  <a:srgbClr val="F9F7FB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อุ่นชาติ</a:t>
            </a:r>
            <a:r>
              <a:rPr lang="en-US" sz="2800" b="1" dirty="0" smtClean="0">
                <a:solidFill>
                  <a:srgbClr val="F9F7FB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 </a:t>
            </a:r>
            <a:r>
              <a:rPr lang="th-TH" sz="2800" b="1" dirty="0" smtClean="0">
                <a:solidFill>
                  <a:srgbClr val="F9F7FB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ตำแหน่ง</a:t>
            </a:r>
            <a:r>
              <a:rPr lang="en-US" sz="2800" b="1" dirty="0" smtClean="0">
                <a:solidFill>
                  <a:srgbClr val="F9F7FB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 </a:t>
            </a:r>
            <a:r>
              <a:rPr lang="th-TH" sz="2800" b="1" dirty="0" smtClean="0">
                <a:solidFill>
                  <a:srgbClr val="F9F7FB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ครู</a:t>
            </a:r>
          </a:p>
        </p:txBody>
      </p:sp>
      <p:pic>
        <p:nvPicPr>
          <p:cNvPr id="1026" name="Picture 2" descr="mage result for à¹à¸§à¸µà¸¢à¸à¸à¸²à¸§à¸´à¸à¸¢à¸² à¹à¸¥à¹à¸à¹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20" y="4149154"/>
            <a:ext cx="1642142" cy="184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9085698" y="5033022"/>
            <a:ext cx="2773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tabLst>
                <a:tab pos="630555" algn="l"/>
              </a:tabLst>
            </a:pPr>
            <a:r>
              <a:rPr lang="th-TH" sz="2800" b="1" dirty="0" smtClean="0">
                <a:solidFill>
                  <a:srgbClr val="F9F7FB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ปีการศึกษา </a:t>
            </a:r>
            <a:r>
              <a:rPr lang="en-US" sz="2800" b="1" dirty="0" smtClean="0">
                <a:solidFill>
                  <a:srgbClr val="F9F7FB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2562</a:t>
            </a:r>
            <a:endParaRPr lang="th-TH" sz="2800" b="1" dirty="0" smtClean="0">
              <a:solidFill>
                <a:srgbClr val="F9F7FB"/>
              </a:solidFill>
              <a:latin typeface="Sukhumvit Set Text" charset="-34"/>
              <a:ea typeface="Sukhumvit Set Text" charset="-34"/>
              <a:cs typeface="Sukhumvit Set Text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BB85FF9-0F40-49EF-925F-DE34011C92BD}"/>
              </a:ext>
            </a:extLst>
          </p:cNvPr>
          <p:cNvSpPr txBox="1"/>
          <p:nvPr/>
        </p:nvSpPr>
        <p:spPr>
          <a:xfrm>
            <a:off x="4860758" y="2771963"/>
            <a:ext cx="733124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th-TH" sz="4400" b="1" dirty="0" smtClean="0">
                <a:solidFill>
                  <a:srgbClr val="F9F7FB"/>
                </a:solidFill>
                <a:latin typeface="Sukhumvit Set Text" charset="-34"/>
                <a:ea typeface="Sukhumvit Set Text" charset="-34"/>
                <a:cs typeface="Sukhumvit Set Text" charset="-34"/>
              </a:rPr>
              <a:t>การนำเสนอโครงร่างนวัตกรรม</a:t>
            </a:r>
            <a:endParaRPr lang="id-ID" sz="4400" b="1" dirty="0">
              <a:solidFill>
                <a:srgbClr val="F9F7FB"/>
              </a:solidFill>
              <a:latin typeface="Sukhumvit Set Text" charset="-34"/>
              <a:ea typeface="Sukhumvit Set Text" charset="-34"/>
              <a:cs typeface="Sukhumvit Set Text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3504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40653CA-4461-48CB-BAE8-728CB8220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604BE-ACAF-4E04-BFF7-91354DA6A2FB}" type="datetime1">
              <a:rPr lang="id-ID" smtClean="0"/>
              <a:t>05/08/19</a:t>
            </a:fld>
            <a:endParaRPr lang="id-ID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B2BB975-668C-4096-9CD0-8496D7D4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C251-D6ED-4C4E-A362-F0251D2345FB}" type="slidenum">
              <a:rPr lang="id-ID" smtClean="0"/>
              <a:t>10</a:t>
            </a:fld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F8CEBC12-2F11-451C-8BD9-E8E45DF94F64}"/>
              </a:ext>
            </a:extLst>
          </p:cNvPr>
          <p:cNvSpPr txBox="1"/>
          <p:nvPr/>
        </p:nvSpPr>
        <p:spPr>
          <a:xfrm>
            <a:off x="647701" y="259352"/>
            <a:ext cx="108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/>
              <a:t>วัสดุอุปกรณ์ที่ใช้ในการดำเนินการนวัตกรรม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="" xmlns:a16="http://schemas.microsoft.com/office/drawing/2014/main" id="{A8FD519A-ED50-4396-9DB2-02C0F1D7A1BA}"/>
              </a:ext>
            </a:extLst>
          </p:cNvPr>
          <p:cNvGrpSpPr/>
          <p:nvPr/>
        </p:nvGrpSpPr>
        <p:grpSpPr>
          <a:xfrm>
            <a:off x="5660971" y="894048"/>
            <a:ext cx="870059" cy="232339"/>
            <a:chOff x="5588836" y="841643"/>
            <a:chExt cx="870059" cy="232339"/>
          </a:xfrm>
        </p:grpSpPr>
        <p:sp>
          <p:nvSpPr>
            <p:cNvPr id="94" name="Arrow: Chevron 93">
              <a:extLst>
                <a:ext uri="{FF2B5EF4-FFF2-40B4-BE49-F238E27FC236}">
                  <a16:creationId xmlns="" xmlns:a16="http://schemas.microsoft.com/office/drawing/2014/main" id="{FF2EF33E-CF9B-4A7E-98D0-9BF29E255E04}"/>
                </a:ext>
              </a:extLst>
            </p:cNvPr>
            <p:cNvSpPr/>
            <p:nvPr/>
          </p:nvSpPr>
          <p:spPr>
            <a:xfrm rot="5400000">
              <a:off x="5907696" y="522784"/>
              <a:ext cx="232339" cy="870058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="" xmlns:a16="http://schemas.microsoft.com/office/drawing/2014/main" id="{E4BE7FA2-BBF0-4262-92E3-5F62DAA8026B}"/>
                </a:ext>
              </a:extLst>
            </p:cNvPr>
            <p:cNvSpPr/>
            <p:nvPr/>
          </p:nvSpPr>
          <p:spPr>
            <a:xfrm>
              <a:off x="5588836" y="841644"/>
              <a:ext cx="435028" cy="232338"/>
            </a:xfrm>
            <a:custGeom>
              <a:avLst/>
              <a:gdLst>
                <a:gd name="connsiteX0" fmla="*/ 0 w 435028"/>
                <a:gd name="connsiteY0" fmla="*/ 0 h 232338"/>
                <a:gd name="connsiteX1" fmla="*/ 435028 w 435028"/>
                <a:gd name="connsiteY1" fmla="*/ 116169 h 232338"/>
                <a:gd name="connsiteX2" fmla="*/ 435028 w 435028"/>
                <a:gd name="connsiteY2" fmla="*/ 232338 h 232338"/>
                <a:gd name="connsiteX3" fmla="*/ 0 w 435028"/>
                <a:gd name="connsiteY3" fmla="*/ 116170 h 2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28" h="232338">
                  <a:moveTo>
                    <a:pt x="0" y="0"/>
                  </a:moveTo>
                  <a:lnTo>
                    <a:pt x="435028" y="116169"/>
                  </a:lnTo>
                  <a:lnTo>
                    <a:pt x="435028" y="232338"/>
                  </a:lnTo>
                  <a:lnTo>
                    <a:pt x="0" y="116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D1CF71D-21BD-4B22-9BC3-52EF47FC4615}"/>
              </a:ext>
            </a:extLst>
          </p:cNvPr>
          <p:cNvSpPr txBox="1"/>
          <p:nvPr/>
        </p:nvSpPr>
        <p:spPr>
          <a:xfrm>
            <a:off x="929130" y="1500315"/>
            <a:ext cx="2360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COMPETITOR 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50D44A66-0DD4-4956-9783-1069D8706D4C}"/>
              </a:ext>
            </a:extLst>
          </p:cNvPr>
          <p:cNvSpPr txBox="1"/>
          <p:nvPr/>
        </p:nvSpPr>
        <p:spPr>
          <a:xfrm>
            <a:off x="848418" y="4813867"/>
            <a:ext cx="2522199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suscipit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bibendum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congue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lacus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vitae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finibus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="" xmlns:a16="http://schemas.microsoft.com/office/drawing/2014/main" id="{5EDA29F0-F097-44D7-811A-E6CA86557C57}"/>
              </a:ext>
            </a:extLst>
          </p:cNvPr>
          <p:cNvSpPr/>
          <p:nvPr/>
        </p:nvSpPr>
        <p:spPr>
          <a:xfrm>
            <a:off x="800935" y="4157606"/>
            <a:ext cx="461662" cy="46166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1B9E34C8-EE8E-4817-8608-8F8DB5F9E63E}"/>
              </a:ext>
            </a:extLst>
          </p:cNvPr>
          <p:cNvGrpSpPr/>
          <p:nvPr/>
        </p:nvGrpSpPr>
        <p:grpSpPr>
          <a:xfrm>
            <a:off x="1359774" y="4272371"/>
            <a:ext cx="2058325" cy="232132"/>
            <a:chOff x="1275347" y="3648716"/>
            <a:chExt cx="2058325" cy="23213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7AC49439-C1D6-4122-AEF6-DA5AAA7876A2}"/>
                </a:ext>
              </a:extLst>
            </p:cNvPr>
            <p:cNvCxnSpPr/>
            <p:nvPr/>
          </p:nvCxnSpPr>
          <p:spPr>
            <a:xfrm>
              <a:off x="1275347" y="3764782"/>
              <a:ext cx="2058325" cy="0"/>
            </a:xfrm>
            <a:prstGeom prst="line">
              <a:avLst/>
            </a:prstGeom>
            <a:ln w="53975" cap="rnd">
              <a:solidFill>
                <a:schemeClr val="bg2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495FC019-3734-42F6-B0FC-B85B54742A35}"/>
                </a:ext>
              </a:extLst>
            </p:cNvPr>
            <p:cNvSpPr/>
            <p:nvPr/>
          </p:nvSpPr>
          <p:spPr>
            <a:xfrm>
              <a:off x="2347176" y="3648716"/>
              <a:ext cx="232132" cy="23213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0" name="Freeform 5">
            <a:extLst>
              <a:ext uri="{FF2B5EF4-FFF2-40B4-BE49-F238E27FC236}">
                <a16:creationId xmlns="" xmlns:a16="http://schemas.microsoft.com/office/drawing/2014/main" id="{58890CF0-C7FA-48B4-8265-9D394643769F}"/>
              </a:ext>
            </a:extLst>
          </p:cNvPr>
          <p:cNvSpPr>
            <a:spLocks/>
          </p:cNvSpPr>
          <p:nvPr/>
        </p:nvSpPr>
        <p:spPr bwMode="auto">
          <a:xfrm>
            <a:off x="901759" y="4280860"/>
            <a:ext cx="260014" cy="215155"/>
          </a:xfrm>
          <a:custGeom>
            <a:avLst/>
            <a:gdLst>
              <a:gd name="T0" fmla="*/ 0 w 182"/>
              <a:gd name="T1" fmla="*/ 132 h 149"/>
              <a:gd name="T2" fmla="*/ 57 w 182"/>
              <a:gd name="T3" fmla="*/ 149 h 149"/>
              <a:gd name="T4" fmla="*/ 164 w 182"/>
              <a:gd name="T5" fmla="*/ 37 h 149"/>
              <a:gd name="T6" fmla="*/ 182 w 182"/>
              <a:gd name="T7" fmla="*/ 18 h 149"/>
              <a:gd name="T8" fmla="*/ 161 w 182"/>
              <a:gd name="T9" fmla="*/ 24 h 149"/>
              <a:gd name="T10" fmla="*/ 177 w 182"/>
              <a:gd name="T11" fmla="*/ 3 h 149"/>
              <a:gd name="T12" fmla="*/ 154 w 182"/>
              <a:gd name="T13" fmla="*/ 12 h 149"/>
              <a:gd name="T14" fmla="*/ 126 w 182"/>
              <a:gd name="T15" fmla="*/ 0 h 149"/>
              <a:gd name="T16" fmla="*/ 90 w 182"/>
              <a:gd name="T17" fmla="*/ 46 h 149"/>
              <a:gd name="T18" fmla="*/ 12 w 182"/>
              <a:gd name="T19" fmla="*/ 7 h 149"/>
              <a:gd name="T20" fmla="*/ 24 w 182"/>
              <a:gd name="T21" fmla="*/ 57 h 149"/>
              <a:gd name="T22" fmla="*/ 7 w 182"/>
              <a:gd name="T23" fmla="*/ 53 h 149"/>
              <a:gd name="T24" fmla="*/ 37 w 182"/>
              <a:gd name="T25" fmla="*/ 90 h 149"/>
              <a:gd name="T26" fmla="*/ 20 w 182"/>
              <a:gd name="T27" fmla="*/ 90 h 149"/>
              <a:gd name="T28" fmla="*/ 55 w 182"/>
              <a:gd name="T29" fmla="*/ 117 h 149"/>
              <a:gd name="T30" fmla="*/ 0 w 182"/>
              <a:gd name="T31" fmla="*/ 132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2" h="149">
                <a:moveTo>
                  <a:pt x="0" y="132"/>
                </a:moveTo>
                <a:cubicBezTo>
                  <a:pt x="16" y="143"/>
                  <a:pt x="36" y="149"/>
                  <a:pt x="57" y="149"/>
                </a:cubicBezTo>
                <a:cubicBezTo>
                  <a:pt x="127" y="149"/>
                  <a:pt x="166" y="90"/>
                  <a:pt x="164" y="37"/>
                </a:cubicBezTo>
                <a:cubicBezTo>
                  <a:pt x="171" y="32"/>
                  <a:pt x="177" y="25"/>
                  <a:pt x="182" y="18"/>
                </a:cubicBezTo>
                <a:cubicBezTo>
                  <a:pt x="176" y="21"/>
                  <a:pt x="168" y="23"/>
                  <a:pt x="161" y="24"/>
                </a:cubicBezTo>
                <a:cubicBezTo>
                  <a:pt x="169" y="19"/>
                  <a:pt x="175" y="12"/>
                  <a:pt x="177" y="3"/>
                </a:cubicBezTo>
                <a:cubicBezTo>
                  <a:pt x="170" y="7"/>
                  <a:pt x="162" y="10"/>
                  <a:pt x="154" y="12"/>
                </a:cubicBezTo>
                <a:cubicBezTo>
                  <a:pt x="147" y="5"/>
                  <a:pt x="137" y="0"/>
                  <a:pt x="126" y="0"/>
                </a:cubicBezTo>
                <a:cubicBezTo>
                  <a:pt x="102" y="0"/>
                  <a:pt x="84" y="23"/>
                  <a:pt x="90" y="46"/>
                </a:cubicBezTo>
                <a:cubicBezTo>
                  <a:pt x="58" y="45"/>
                  <a:pt x="31" y="30"/>
                  <a:pt x="12" y="7"/>
                </a:cubicBezTo>
                <a:cubicBezTo>
                  <a:pt x="2" y="24"/>
                  <a:pt x="7" y="46"/>
                  <a:pt x="24" y="57"/>
                </a:cubicBezTo>
                <a:cubicBezTo>
                  <a:pt x="18" y="57"/>
                  <a:pt x="12" y="55"/>
                  <a:pt x="7" y="53"/>
                </a:cubicBezTo>
                <a:cubicBezTo>
                  <a:pt x="7" y="70"/>
                  <a:pt x="19" y="86"/>
                  <a:pt x="37" y="90"/>
                </a:cubicBezTo>
                <a:cubicBezTo>
                  <a:pt x="32" y="91"/>
                  <a:pt x="26" y="92"/>
                  <a:pt x="20" y="90"/>
                </a:cubicBezTo>
                <a:cubicBezTo>
                  <a:pt x="25" y="105"/>
                  <a:pt x="39" y="116"/>
                  <a:pt x="55" y="117"/>
                </a:cubicBezTo>
                <a:cubicBezTo>
                  <a:pt x="39" y="129"/>
                  <a:pt x="19" y="134"/>
                  <a:pt x="0" y="1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="" xmlns:a16="http://schemas.microsoft.com/office/drawing/2014/main" id="{26DF8541-9272-4E27-8AEA-C029427A1683}"/>
              </a:ext>
            </a:extLst>
          </p:cNvPr>
          <p:cNvSpPr/>
          <p:nvPr/>
        </p:nvSpPr>
        <p:spPr>
          <a:xfrm>
            <a:off x="800935" y="2860302"/>
            <a:ext cx="461662" cy="46166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E030F4D2-5C63-49DF-B744-C56ADAA40ACE}"/>
              </a:ext>
            </a:extLst>
          </p:cNvPr>
          <p:cNvGrpSpPr/>
          <p:nvPr/>
        </p:nvGrpSpPr>
        <p:grpSpPr>
          <a:xfrm>
            <a:off x="1359774" y="2975067"/>
            <a:ext cx="2058325" cy="232132"/>
            <a:chOff x="1275347" y="2793165"/>
            <a:chExt cx="2058325" cy="232132"/>
          </a:xfrm>
        </p:grpSpPr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4AAB6840-D9C3-426A-8F3C-64A5AF323D7B}"/>
                </a:ext>
              </a:extLst>
            </p:cNvPr>
            <p:cNvCxnSpPr/>
            <p:nvPr/>
          </p:nvCxnSpPr>
          <p:spPr>
            <a:xfrm>
              <a:off x="1275347" y="2909231"/>
              <a:ext cx="2058325" cy="0"/>
            </a:xfrm>
            <a:prstGeom prst="line">
              <a:avLst/>
            </a:prstGeom>
            <a:ln w="53975" cap="rnd">
              <a:solidFill>
                <a:schemeClr val="bg2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3B661211-F4C4-43E6-B91F-108B4DFED9C5}"/>
                </a:ext>
              </a:extLst>
            </p:cNvPr>
            <p:cNvSpPr/>
            <p:nvPr/>
          </p:nvSpPr>
          <p:spPr>
            <a:xfrm>
              <a:off x="2884972" y="2793165"/>
              <a:ext cx="232132" cy="2321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3" name="Freeform 6">
            <a:extLst>
              <a:ext uri="{FF2B5EF4-FFF2-40B4-BE49-F238E27FC236}">
                <a16:creationId xmlns="" xmlns:a16="http://schemas.microsoft.com/office/drawing/2014/main" id="{985D5C8B-F5F5-4D04-BF5C-5DEBE1592275}"/>
              </a:ext>
            </a:extLst>
          </p:cNvPr>
          <p:cNvSpPr>
            <a:spLocks/>
          </p:cNvSpPr>
          <p:nvPr/>
        </p:nvSpPr>
        <p:spPr bwMode="auto">
          <a:xfrm>
            <a:off x="965764" y="2946730"/>
            <a:ext cx="132004" cy="288807"/>
          </a:xfrm>
          <a:custGeom>
            <a:avLst/>
            <a:gdLst>
              <a:gd name="T0" fmla="*/ 22 w 96"/>
              <a:gd name="T1" fmla="*/ 208 h 208"/>
              <a:gd name="T2" fmla="*/ 63 w 96"/>
              <a:gd name="T3" fmla="*/ 208 h 208"/>
              <a:gd name="T4" fmla="*/ 63 w 96"/>
              <a:gd name="T5" fmla="*/ 103 h 208"/>
              <a:gd name="T6" fmla="*/ 93 w 96"/>
              <a:gd name="T7" fmla="*/ 103 h 208"/>
              <a:gd name="T8" fmla="*/ 96 w 96"/>
              <a:gd name="T9" fmla="*/ 68 h 208"/>
              <a:gd name="T10" fmla="*/ 63 w 96"/>
              <a:gd name="T11" fmla="*/ 68 h 208"/>
              <a:gd name="T12" fmla="*/ 63 w 96"/>
              <a:gd name="T13" fmla="*/ 48 h 208"/>
              <a:gd name="T14" fmla="*/ 73 w 96"/>
              <a:gd name="T15" fmla="*/ 37 h 208"/>
              <a:gd name="T16" fmla="*/ 96 w 96"/>
              <a:gd name="T17" fmla="*/ 37 h 208"/>
              <a:gd name="T18" fmla="*/ 96 w 96"/>
              <a:gd name="T19" fmla="*/ 0 h 208"/>
              <a:gd name="T20" fmla="*/ 67 w 96"/>
              <a:gd name="T21" fmla="*/ 0 h 208"/>
              <a:gd name="T22" fmla="*/ 22 w 96"/>
              <a:gd name="T23" fmla="*/ 40 h 208"/>
              <a:gd name="T24" fmla="*/ 22 w 96"/>
              <a:gd name="T25" fmla="*/ 68 h 208"/>
              <a:gd name="T26" fmla="*/ 0 w 96"/>
              <a:gd name="T27" fmla="*/ 68 h 208"/>
              <a:gd name="T28" fmla="*/ 0 w 96"/>
              <a:gd name="T29" fmla="*/ 104 h 208"/>
              <a:gd name="T30" fmla="*/ 22 w 96"/>
              <a:gd name="T31" fmla="*/ 104 h 208"/>
              <a:gd name="T32" fmla="*/ 22 w 96"/>
              <a:gd name="T33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6" h="208">
                <a:moveTo>
                  <a:pt x="22" y="208"/>
                </a:moveTo>
                <a:cubicBezTo>
                  <a:pt x="63" y="208"/>
                  <a:pt x="63" y="208"/>
                  <a:pt x="63" y="208"/>
                </a:cubicBezTo>
                <a:cubicBezTo>
                  <a:pt x="63" y="103"/>
                  <a:pt x="63" y="103"/>
                  <a:pt x="63" y="103"/>
                </a:cubicBezTo>
                <a:cubicBezTo>
                  <a:pt x="93" y="103"/>
                  <a:pt x="93" y="103"/>
                  <a:pt x="93" y="103"/>
                </a:cubicBezTo>
                <a:cubicBezTo>
                  <a:pt x="96" y="68"/>
                  <a:pt x="96" y="68"/>
                  <a:pt x="96" y="68"/>
                </a:cubicBezTo>
                <a:cubicBezTo>
                  <a:pt x="63" y="68"/>
                  <a:pt x="63" y="68"/>
                  <a:pt x="63" y="68"/>
                </a:cubicBezTo>
                <a:cubicBezTo>
                  <a:pt x="63" y="68"/>
                  <a:pt x="63" y="55"/>
                  <a:pt x="63" y="48"/>
                </a:cubicBezTo>
                <a:cubicBezTo>
                  <a:pt x="63" y="40"/>
                  <a:pt x="65" y="37"/>
                  <a:pt x="73" y="37"/>
                </a:cubicBezTo>
                <a:cubicBezTo>
                  <a:pt x="80" y="37"/>
                  <a:pt x="96" y="37"/>
                  <a:pt x="96" y="37"/>
                </a:cubicBezTo>
                <a:cubicBezTo>
                  <a:pt x="96" y="0"/>
                  <a:pt x="96" y="0"/>
                  <a:pt x="96" y="0"/>
                </a:cubicBezTo>
                <a:cubicBezTo>
                  <a:pt x="96" y="0"/>
                  <a:pt x="72" y="0"/>
                  <a:pt x="67" y="0"/>
                </a:cubicBezTo>
                <a:cubicBezTo>
                  <a:pt x="36" y="0"/>
                  <a:pt x="22" y="14"/>
                  <a:pt x="22" y="40"/>
                </a:cubicBezTo>
                <a:cubicBezTo>
                  <a:pt x="22" y="63"/>
                  <a:pt x="22" y="68"/>
                  <a:pt x="22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104"/>
                  <a:pt x="0" y="104"/>
                  <a:pt x="0" y="104"/>
                </a:cubicBezTo>
                <a:cubicBezTo>
                  <a:pt x="22" y="104"/>
                  <a:pt x="22" y="104"/>
                  <a:pt x="22" y="104"/>
                </a:cubicBezTo>
                <a:lnTo>
                  <a:pt x="22" y="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3F145B8A-2B0A-42B0-B5EB-15FA9B2100DE}"/>
              </a:ext>
            </a:extLst>
          </p:cNvPr>
          <p:cNvSpPr/>
          <p:nvPr/>
        </p:nvSpPr>
        <p:spPr>
          <a:xfrm>
            <a:off x="800935" y="2211650"/>
            <a:ext cx="461662" cy="46166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CAA1CFDC-2DCB-4333-B949-A4245156B9FB}"/>
              </a:ext>
            </a:extLst>
          </p:cNvPr>
          <p:cNvGrpSpPr/>
          <p:nvPr/>
        </p:nvGrpSpPr>
        <p:grpSpPr>
          <a:xfrm>
            <a:off x="1359774" y="2326415"/>
            <a:ext cx="2058325" cy="232132"/>
            <a:chOff x="1275347" y="2311869"/>
            <a:chExt cx="2058325" cy="232132"/>
          </a:xfrm>
        </p:grpSpPr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BC2652D3-2DDD-43C9-BE2F-864F1B9CDF15}"/>
                </a:ext>
              </a:extLst>
            </p:cNvPr>
            <p:cNvCxnSpPr/>
            <p:nvPr/>
          </p:nvCxnSpPr>
          <p:spPr>
            <a:xfrm>
              <a:off x="1275347" y="2427935"/>
              <a:ext cx="2058325" cy="0"/>
            </a:xfrm>
            <a:prstGeom prst="line">
              <a:avLst/>
            </a:prstGeom>
            <a:ln w="53975" cap="rnd">
              <a:solidFill>
                <a:schemeClr val="bg2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46F67E0A-5154-408F-8380-61F7A576824B}"/>
                </a:ext>
              </a:extLst>
            </p:cNvPr>
            <p:cNvSpPr/>
            <p:nvPr/>
          </p:nvSpPr>
          <p:spPr>
            <a:xfrm>
              <a:off x="2542701" y="2311869"/>
              <a:ext cx="232132" cy="2321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64795A9C-E3FF-4309-B02D-87BE57B8BE90}"/>
              </a:ext>
            </a:extLst>
          </p:cNvPr>
          <p:cNvGrpSpPr/>
          <p:nvPr/>
        </p:nvGrpSpPr>
        <p:grpSpPr>
          <a:xfrm>
            <a:off x="899252" y="2308326"/>
            <a:ext cx="265029" cy="268311"/>
            <a:chOff x="3529013" y="717550"/>
            <a:chExt cx="512762" cy="519112"/>
          </a:xfrm>
          <a:solidFill>
            <a:schemeClr val="bg1"/>
          </a:solidFill>
          <a:effectLst/>
        </p:grpSpPr>
        <p:sp>
          <p:nvSpPr>
            <p:cNvPr id="97" name="Freeform 7">
              <a:extLst>
                <a:ext uri="{FF2B5EF4-FFF2-40B4-BE49-F238E27FC236}">
                  <a16:creationId xmlns="" xmlns:a16="http://schemas.microsoft.com/office/drawing/2014/main" id="{789130FA-925D-46E6-8725-4A80AD7402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9013" y="717550"/>
              <a:ext cx="512762" cy="519112"/>
            </a:xfrm>
            <a:custGeom>
              <a:avLst/>
              <a:gdLst>
                <a:gd name="T0" fmla="*/ 94 w 188"/>
                <a:gd name="T1" fmla="*/ 17 h 188"/>
                <a:gd name="T2" fmla="*/ 132 w 188"/>
                <a:gd name="T3" fmla="*/ 17 h 188"/>
                <a:gd name="T4" fmla="*/ 150 w 188"/>
                <a:gd name="T5" fmla="*/ 21 h 188"/>
                <a:gd name="T6" fmla="*/ 161 w 188"/>
                <a:gd name="T7" fmla="*/ 28 h 188"/>
                <a:gd name="T8" fmla="*/ 168 w 188"/>
                <a:gd name="T9" fmla="*/ 39 h 188"/>
                <a:gd name="T10" fmla="*/ 171 w 188"/>
                <a:gd name="T11" fmla="*/ 56 h 188"/>
                <a:gd name="T12" fmla="*/ 172 w 188"/>
                <a:gd name="T13" fmla="*/ 94 h 188"/>
                <a:gd name="T14" fmla="*/ 171 w 188"/>
                <a:gd name="T15" fmla="*/ 132 h 188"/>
                <a:gd name="T16" fmla="*/ 168 w 188"/>
                <a:gd name="T17" fmla="*/ 149 h 188"/>
                <a:gd name="T18" fmla="*/ 161 w 188"/>
                <a:gd name="T19" fmla="*/ 160 h 188"/>
                <a:gd name="T20" fmla="*/ 150 w 188"/>
                <a:gd name="T21" fmla="*/ 167 h 188"/>
                <a:gd name="T22" fmla="*/ 132 w 188"/>
                <a:gd name="T23" fmla="*/ 171 h 188"/>
                <a:gd name="T24" fmla="*/ 94 w 188"/>
                <a:gd name="T25" fmla="*/ 171 h 188"/>
                <a:gd name="T26" fmla="*/ 56 w 188"/>
                <a:gd name="T27" fmla="*/ 171 h 188"/>
                <a:gd name="T28" fmla="*/ 39 w 188"/>
                <a:gd name="T29" fmla="*/ 167 h 188"/>
                <a:gd name="T30" fmla="*/ 28 w 188"/>
                <a:gd name="T31" fmla="*/ 160 h 188"/>
                <a:gd name="T32" fmla="*/ 21 w 188"/>
                <a:gd name="T33" fmla="*/ 149 h 188"/>
                <a:gd name="T34" fmla="*/ 18 w 188"/>
                <a:gd name="T35" fmla="*/ 132 h 188"/>
                <a:gd name="T36" fmla="*/ 17 w 188"/>
                <a:gd name="T37" fmla="*/ 94 h 188"/>
                <a:gd name="T38" fmla="*/ 18 w 188"/>
                <a:gd name="T39" fmla="*/ 56 h 188"/>
                <a:gd name="T40" fmla="*/ 21 w 188"/>
                <a:gd name="T41" fmla="*/ 39 h 188"/>
                <a:gd name="T42" fmla="*/ 28 w 188"/>
                <a:gd name="T43" fmla="*/ 28 h 188"/>
                <a:gd name="T44" fmla="*/ 39 w 188"/>
                <a:gd name="T45" fmla="*/ 21 h 188"/>
                <a:gd name="T46" fmla="*/ 56 w 188"/>
                <a:gd name="T47" fmla="*/ 17 h 188"/>
                <a:gd name="T48" fmla="*/ 94 w 188"/>
                <a:gd name="T49" fmla="*/ 17 h 188"/>
                <a:gd name="T50" fmla="*/ 94 w 188"/>
                <a:gd name="T51" fmla="*/ 0 h 188"/>
                <a:gd name="T52" fmla="*/ 56 w 188"/>
                <a:gd name="T53" fmla="*/ 0 h 188"/>
                <a:gd name="T54" fmla="*/ 33 w 188"/>
                <a:gd name="T55" fmla="*/ 5 h 188"/>
                <a:gd name="T56" fmla="*/ 16 w 188"/>
                <a:gd name="T57" fmla="*/ 16 h 188"/>
                <a:gd name="T58" fmla="*/ 5 w 188"/>
                <a:gd name="T59" fmla="*/ 32 h 188"/>
                <a:gd name="T60" fmla="*/ 1 w 188"/>
                <a:gd name="T61" fmla="*/ 55 h 188"/>
                <a:gd name="T62" fmla="*/ 0 w 188"/>
                <a:gd name="T63" fmla="*/ 94 h 188"/>
                <a:gd name="T64" fmla="*/ 1 w 188"/>
                <a:gd name="T65" fmla="*/ 133 h 188"/>
                <a:gd name="T66" fmla="*/ 5 w 188"/>
                <a:gd name="T67" fmla="*/ 156 h 188"/>
                <a:gd name="T68" fmla="*/ 16 w 188"/>
                <a:gd name="T69" fmla="*/ 172 h 188"/>
                <a:gd name="T70" fmla="*/ 33 w 188"/>
                <a:gd name="T71" fmla="*/ 183 h 188"/>
                <a:gd name="T72" fmla="*/ 56 w 188"/>
                <a:gd name="T73" fmla="*/ 188 h 188"/>
                <a:gd name="T74" fmla="*/ 94 w 188"/>
                <a:gd name="T75" fmla="*/ 188 h 188"/>
                <a:gd name="T76" fmla="*/ 133 w 188"/>
                <a:gd name="T77" fmla="*/ 188 h 188"/>
                <a:gd name="T78" fmla="*/ 156 w 188"/>
                <a:gd name="T79" fmla="*/ 183 h 188"/>
                <a:gd name="T80" fmla="*/ 173 w 188"/>
                <a:gd name="T81" fmla="*/ 172 h 188"/>
                <a:gd name="T82" fmla="*/ 184 w 188"/>
                <a:gd name="T83" fmla="*/ 156 h 188"/>
                <a:gd name="T84" fmla="*/ 188 w 188"/>
                <a:gd name="T85" fmla="*/ 133 h 188"/>
                <a:gd name="T86" fmla="*/ 188 w 188"/>
                <a:gd name="T87" fmla="*/ 94 h 188"/>
                <a:gd name="T88" fmla="*/ 188 w 188"/>
                <a:gd name="T89" fmla="*/ 55 h 188"/>
                <a:gd name="T90" fmla="*/ 184 w 188"/>
                <a:gd name="T91" fmla="*/ 32 h 188"/>
                <a:gd name="T92" fmla="*/ 173 w 188"/>
                <a:gd name="T93" fmla="*/ 16 h 188"/>
                <a:gd name="T94" fmla="*/ 156 w 188"/>
                <a:gd name="T95" fmla="*/ 5 h 188"/>
                <a:gd name="T96" fmla="*/ 133 w 188"/>
                <a:gd name="T97" fmla="*/ 0 h 188"/>
                <a:gd name="T98" fmla="*/ 94 w 188"/>
                <a:gd name="T99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88">
                  <a:moveTo>
                    <a:pt x="94" y="17"/>
                  </a:moveTo>
                  <a:cubicBezTo>
                    <a:pt x="120" y="17"/>
                    <a:pt x="122" y="17"/>
                    <a:pt x="132" y="17"/>
                  </a:cubicBezTo>
                  <a:cubicBezTo>
                    <a:pt x="142" y="18"/>
                    <a:pt x="147" y="19"/>
                    <a:pt x="150" y="21"/>
                  </a:cubicBezTo>
                  <a:cubicBezTo>
                    <a:pt x="154" y="22"/>
                    <a:pt x="157" y="24"/>
                    <a:pt x="161" y="28"/>
                  </a:cubicBezTo>
                  <a:cubicBezTo>
                    <a:pt x="164" y="31"/>
                    <a:pt x="166" y="34"/>
                    <a:pt x="168" y="39"/>
                  </a:cubicBezTo>
                  <a:cubicBezTo>
                    <a:pt x="169" y="42"/>
                    <a:pt x="171" y="47"/>
                    <a:pt x="171" y="56"/>
                  </a:cubicBezTo>
                  <a:cubicBezTo>
                    <a:pt x="171" y="66"/>
                    <a:pt x="172" y="69"/>
                    <a:pt x="172" y="94"/>
                  </a:cubicBezTo>
                  <a:cubicBezTo>
                    <a:pt x="172" y="119"/>
                    <a:pt x="171" y="122"/>
                    <a:pt x="171" y="132"/>
                  </a:cubicBezTo>
                  <a:cubicBezTo>
                    <a:pt x="171" y="141"/>
                    <a:pt x="169" y="146"/>
                    <a:pt x="168" y="149"/>
                  </a:cubicBezTo>
                  <a:cubicBezTo>
                    <a:pt x="166" y="154"/>
                    <a:pt x="164" y="157"/>
                    <a:pt x="161" y="160"/>
                  </a:cubicBezTo>
                  <a:cubicBezTo>
                    <a:pt x="157" y="164"/>
                    <a:pt x="154" y="166"/>
                    <a:pt x="150" y="167"/>
                  </a:cubicBezTo>
                  <a:cubicBezTo>
                    <a:pt x="147" y="169"/>
                    <a:pt x="142" y="170"/>
                    <a:pt x="132" y="171"/>
                  </a:cubicBezTo>
                  <a:cubicBezTo>
                    <a:pt x="122" y="171"/>
                    <a:pt x="120" y="171"/>
                    <a:pt x="94" y="171"/>
                  </a:cubicBezTo>
                  <a:cubicBezTo>
                    <a:pt x="69" y="171"/>
                    <a:pt x="66" y="171"/>
                    <a:pt x="56" y="171"/>
                  </a:cubicBezTo>
                  <a:cubicBezTo>
                    <a:pt x="47" y="170"/>
                    <a:pt x="42" y="169"/>
                    <a:pt x="39" y="167"/>
                  </a:cubicBezTo>
                  <a:cubicBezTo>
                    <a:pt x="35" y="166"/>
                    <a:pt x="31" y="164"/>
                    <a:pt x="28" y="160"/>
                  </a:cubicBezTo>
                  <a:cubicBezTo>
                    <a:pt x="25" y="157"/>
                    <a:pt x="23" y="154"/>
                    <a:pt x="21" y="149"/>
                  </a:cubicBezTo>
                  <a:cubicBezTo>
                    <a:pt x="20" y="146"/>
                    <a:pt x="18" y="141"/>
                    <a:pt x="18" y="132"/>
                  </a:cubicBezTo>
                  <a:cubicBezTo>
                    <a:pt x="17" y="122"/>
                    <a:pt x="17" y="119"/>
                    <a:pt x="17" y="94"/>
                  </a:cubicBezTo>
                  <a:cubicBezTo>
                    <a:pt x="17" y="69"/>
                    <a:pt x="17" y="66"/>
                    <a:pt x="18" y="56"/>
                  </a:cubicBezTo>
                  <a:cubicBezTo>
                    <a:pt x="18" y="47"/>
                    <a:pt x="20" y="42"/>
                    <a:pt x="21" y="39"/>
                  </a:cubicBezTo>
                  <a:cubicBezTo>
                    <a:pt x="23" y="34"/>
                    <a:pt x="25" y="31"/>
                    <a:pt x="28" y="28"/>
                  </a:cubicBezTo>
                  <a:cubicBezTo>
                    <a:pt x="31" y="24"/>
                    <a:pt x="35" y="22"/>
                    <a:pt x="39" y="21"/>
                  </a:cubicBezTo>
                  <a:cubicBezTo>
                    <a:pt x="42" y="19"/>
                    <a:pt x="47" y="18"/>
                    <a:pt x="56" y="17"/>
                  </a:cubicBezTo>
                  <a:cubicBezTo>
                    <a:pt x="66" y="17"/>
                    <a:pt x="69" y="17"/>
                    <a:pt x="94" y="17"/>
                  </a:cubicBezTo>
                  <a:moveTo>
                    <a:pt x="94" y="0"/>
                  </a:moveTo>
                  <a:cubicBezTo>
                    <a:pt x="69" y="0"/>
                    <a:pt x="66" y="0"/>
                    <a:pt x="56" y="0"/>
                  </a:cubicBezTo>
                  <a:cubicBezTo>
                    <a:pt x="46" y="1"/>
                    <a:pt x="39" y="3"/>
                    <a:pt x="33" y="5"/>
                  </a:cubicBezTo>
                  <a:cubicBezTo>
                    <a:pt x="27" y="7"/>
                    <a:pt x="21" y="10"/>
                    <a:pt x="16" y="16"/>
                  </a:cubicBezTo>
                  <a:cubicBezTo>
                    <a:pt x="11" y="21"/>
                    <a:pt x="8" y="26"/>
                    <a:pt x="5" y="32"/>
                  </a:cubicBezTo>
                  <a:cubicBezTo>
                    <a:pt x="3" y="38"/>
                    <a:pt x="1" y="45"/>
                    <a:pt x="1" y="55"/>
                  </a:cubicBezTo>
                  <a:cubicBezTo>
                    <a:pt x="0" y="65"/>
                    <a:pt x="0" y="68"/>
                    <a:pt x="0" y="94"/>
                  </a:cubicBezTo>
                  <a:cubicBezTo>
                    <a:pt x="0" y="120"/>
                    <a:pt x="0" y="123"/>
                    <a:pt x="1" y="133"/>
                  </a:cubicBezTo>
                  <a:cubicBezTo>
                    <a:pt x="1" y="143"/>
                    <a:pt x="3" y="150"/>
                    <a:pt x="5" y="156"/>
                  </a:cubicBezTo>
                  <a:cubicBezTo>
                    <a:pt x="8" y="162"/>
                    <a:pt x="11" y="167"/>
                    <a:pt x="16" y="172"/>
                  </a:cubicBezTo>
                  <a:cubicBezTo>
                    <a:pt x="21" y="178"/>
                    <a:pt x="27" y="181"/>
                    <a:pt x="33" y="183"/>
                  </a:cubicBezTo>
                  <a:cubicBezTo>
                    <a:pt x="39" y="185"/>
                    <a:pt x="46" y="187"/>
                    <a:pt x="56" y="188"/>
                  </a:cubicBezTo>
                  <a:cubicBezTo>
                    <a:pt x="66" y="188"/>
                    <a:pt x="69" y="188"/>
                    <a:pt x="94" y="188"/>
                  </a:cubicBezTo>
                  <a:cubicBezTo>
                    <a:pt x="120" y="188"/>
                    <a:pt x="123" y="188"/>
                    <a:pt x="133" y="188"/>
                  </a:cubicBezTo>
                  <a:cubicBezTo>
                    <a:pt x="143" y="187"/>
                    <a:pt x="150" y="185"/>
                    <a:pt x="156" y="183"/>
                  </a:cubicBezTo>
                  <a:cubicBezTo>
                    <a:pt x="162" y="181"/>
                    <a:pt x="167" y="178"/>
                    <a:pt x="173" y="172"/>
                  </a:cubicBezTo>
                  <a:cubicBezTo>
                    <a:pt x="178" y="167"/>
                    <a:pt x="181" y="162"/>
                    <a:pt x="184" y="156"/>
                  </a:cubicBezTo>
                  <a:cubicBezTo>
                    <a:pt x="186" y="150"/>
                    <a:pt x="187" y="143"/>
                    <a:pt x="188" y="133"/>
                  </a:cubicBezTo>
                  <a:cubicBezTo>
                    <a:pt x="188" y="123"/>
                    <a:pt x="188" y="120"/>
                    <a:pt x="188" y="94"/>
                  </a:cubicBezTo>
                  <a:cubicBezTo>
                    <a:pt x="188" y="68"/>
                    <a:pt x="188" y="65"/>
                    <a:pt x="188" y="55"/>
                  </a:cubicBezTo>
                  <a:cubicBezTo>
                    <a:pt x="187" y="45"/>
                    <a:pt x="186" y="38"/>
                    <a:pt x="184" y="32"/>
                  </a:cubicBezTo>
                  <a:cubicBezTo>
                    <a:pt x="181" y="26"/>
                    <a:pt x="178" y="21"/>
                    <a:pt x="173" y="16"/>
                  </a:cubicBezTo>
                  <a:cubicBezTo>
                    <a:pt x="167" y="10"/>
                    <a:pt x="162" y="7"/>
                    <a:pt x="156" y="5"/>
                  </a:cubicBezTo>
                  <a:cubicBezTo>
                    <a:pt x="150" y="3"/>
                    <a:pt x="143" y="1"/>
                    <a:pt x="133" y="0"/>
                  </a:cubicBezTo>
                  <a:cubicBezTo>
                    <a:pt x="123" y="0"/>
                    <a:pt x="120" y="0"/>
                    <a:pt x="9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Freeform 8">
              <a:extLst>
                <a:ext uri="{FF2B5EF4-FFF2-40B4-BE49-F238E27FC236}">
                  <a16:creationId xmlns="" xmlns:a16="http://schemas.microsoft.com/office/drawing/2014/main" id="{31EDE0F8-E883-49B8-B26A-7D9638FB92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4425" y="844550"/>
              <a:ext cx="265112" cy="265112"/>
            </a:xfrm>
            <a:custGeom>
              <a:avLst/>
              <a:gdLst>
                <a:gd name="T0" fmla="*/ 48 w 97"/>
                <a:gd name="T1" fmla="*/ 0 h 96"/>
                <a:gd name="T2" fmla="*/ 0 w 97"/>
                <a:gd name="T3" fmla="*/ 48 h 96"/>
                <a:gd name="T4" fmla="*/ 48 w 97"/>
                <a:gd name="T5" fmla="*/ 96 h 96"/>
                <a:gd name="T6" fmla="*/ 97 w 97"/>
                <a:gd name="T7" fmla="*/ 48 h 96"/>
                <a:gd name="T8" fmla="*/ 48 w 97"/>
                <a:gd name="T9" fmla="*/ 0 h 96"/>
                <a:gd name="T10" fmla="*/ 48 w 97"/>
                <a:gd name="T11" fmla="*/ 79 h 96"/>
                <a:gd name="T12" fmla="*/ 17 w 97"/>
                <a:gd name="T13" fmla="*/ 48 h 96"/>
                <a:gd name="T14" fmla="*/ 48 w 97"/>
                <a:gd name="T15" fmla="*/ 17 h 96"/>
                <a:gd name="T16" fmla="*/ 80 w 97"/>
                <a:gd name="T17" fmla="*/ 48 h 96"/>
                <a:gd name="T18" fmla="*/ 48 w 97"/>
                <a:gd name="T19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6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6"/>
                    <a:pt x="48" y="96"/>
                  </a:cubicBezTo>
                  <a:cubicBezTo>
                    <a:pt x="75" y="96"/>
                    <a:pt x="97" y="75"/>
                    <a:pt x="97" y="48"/>
                  </a:cubicBezTo>
                  <a:cubicBezTo>
                    <a:pt x="97" y="21"/>
                    <a:pt x="75" y="0"/>
                    <a:pt x="48" y="0"/>
                  </a:cubicBezTo>
                  <a:moveTo>
                    <a:pt x="48" y="79"/>
                  </a:moveTo>
                  <a:cubicBezTo>
                    <a:pt x="31" y="79"/>
                    <a:pt x="17" y="65"/>
                    <a:pt x="17" y="48"/>
                  </a:cubicBezTo>
                  <a:cubicBezTo>
                    <a:pt x="17" y="31"/>
                    <a:pt x="31" y="17"/>
                    <a:pt x="48" y="17"/>
                  </a:cubicBezTo>
                  <a:cubicBezTo>
                    <a:pt x="66" y="17"/>
                    <a:pt x="80" y="31"/>
                    <a:pt x="80" y="48"/>
                  </a:cubicBezTo>
                  <a:cubicBezTo>
                    <a:pt x="80" y="65"/>
                    <a:pt x="66" y="79"/>
                    <a:pt x="4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Oval 9">
              <a:extLst>
                <a:ext uri="{FF2B5EF4-FFF2-40B4-BE49-F238E27FC236}">
                  <a16:creationId xmlns="" xmlns:a16="http://schemas.microsoft.com/office/drawing/2014/main" id="{264B87BD-7FCB-4544-9B7B-4A23201819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0963" y="806450"/>
              <a:ext cx="63500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1" name="Rectangle: Rounded Corners 100">
            <a:extLst>
              <a:ext uri="{FF2B5EF4-FFF2-40B4-BE49-F238E27FC236}">
                <a16:creationId xmlns="" xmlns:a16="http://schemas.microsoft.com/office/drawing/2014/main" id="{E5F5C823-27BF-4677-9EF1-827729553B10}"/>
              </a:ext>
            </a:extLst>
          </p:cNvPr>
          <p:cNvSpPr/>
          <p:nvPr/>
        </p:nvSpPr>
        <p:spPr>
          <a:xfrm>
            <a:off x="800935" y="3508954"/>
            <a:ext cx="461662" cy="46166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A5DF6239-DFDD-4313-8A3A-E5FED572545C}"/>
              </a:ext>
            </a:extLst>
          </p:cNvPr>
          <p:cNvGrpSpPr/>
          <p:nvPr/>
        </p:nvGrpSpPr>
        <p:grpSpPr>
          <a:xfrm>
            <a:off x="1359774" y="3623719"/>
            <a:ext cx="2058325" cy="232132"/>
            <a:chOff x="1275347" y="3223033"/>
            <a:chExt cx="2058325" cy="232132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08459E4A-CA70-4793-8FF4-B067E1E72AAC}"/>
                </a:ext>
              </a:extLst>
            </p:cNvPr>
            <p:cNvCxnSpPr/>
            <p:nvPr/>
          </p:nvCxnSpPr>
          <p:spPr>
            <a:xfrm>
              <a:off x="1275347" y="3339099"/>
              <a:ext cx="2058325" cy="0"/>
            </a:xfrm>
            <a:prstGeom prst="line">
              <a:avLst/>
            </a:prstGeom>
            <a:ln w="53975" cap="rnd">
              <a:solidFill>
                <a:schemeClr val="bg2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35E42B78-A9B7-4D33-BE56-09BB57B6A637}"/>
                </a:ext>
              </a:extLst>
            </p:cNvPr>
            <p:cNvSpPr/>
            <p:nvPr/>
          </p:nvSpPr>
          <p:spPr>
            <a:xfrm>
              <a:off x="2072377" y="3223033"/>
              <a:ext cx="232132" cy="2321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2" name="Freeform 13">
            <a:extLst>
              <a:ext uri="{FF2B5EF4-FFF2-40B4-BE49-F238E27FC236}">
                <a16:creationId xmlns="" xmlns:a16="http://schemas.microsoft.com/office/drawing/2014/main" id="{DC2BD3F6-A6BD-45F8-91EC-E84E8690E151}"/>
              </a:ext>
            </a:extLst>
          </p:cNvPr>
          <p:cNvSpPr>
            <a:spLocks noEditPoints="1"/>
          </p:cNvSpPr>
          <p:nvPr/>
        </p:nvSpPr>
        <p:spPr bwMode="auto">
          <a:xfrm>
            <a:off x="883340" y="3635888"/>
            <a:ext cx="296853" cy="207795"/>
          </a:xfrm>
          <a:custGeom>
            <a:avLst/>
            <a:gdLst>
              <a:gd name="T0" fmla="*/ 14 w 121"/>
              <a:gd name="T1" fmla="*/ 81 h 84"/>
              <a:gd name="T2" fmla="*/ 5 w 121"/>
              <a:gd name="T3" fmla="*/ 72 h 84"/>
              <a:gd name="T4" fmla="*/ 7 w 121"/>
              <a:gd name="T5" fmla="*/ 8 h 84"/>
              <a:gd name="T6" fmla="*/ 17 w 121"/>
              <a:gd name="T7" fmla="*/ 2 h 84"/>
              <a:gd name="T8" fmla="*/ 107 w 121"/>
              <a:gd name="T9" fmla="*/ 3 h 84"/>
              <a:gd name="T10" fmla="*/ 116 w 121"/>
              <a:gd name="T11" fmla="*/ 12 h 84"/>
              <a:gd name="T12" fmla="*/ 116 w 121"/>
              <a:gd name="T13" fmla="*/ 74 h 84"/>
              <a:gd name="T14" fmla="*/ 109 w 121"/>
              <a:gd name="T15" fmla="*/ 80 h 84"/>
              <a:gd name="T16" fmla="*/ 14 w 121"/>
              <a:gd name="T17" fmla="*/ 81 h 84"/>
              <a:gd name="T18" fmla="*/ 46 w 121"/>
              <a:gd name="T19" fmla="*/ 60 h 84"/>
              <a:gd name="T20" fmla="*/ 83 w 121"/>
              <a:gd name="T21" fmla="*/ 41 h 84"/>
              <a:gd name="T22" fmla="*/ 46 w 121"/>
              <a:gd name="T23" fmla="*/ 22 h 84"/>
              <a:gd name="T24" fmla="*/ 46 w 121"/>
              <a:gd name="T25" fmla="*/ 6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1" h="84">
                <a:moveTo>
                  <a:pt x="14" y="81"/>
                </a:moveTo>
                <a:cubicBezTo>
                  <a:pt x="9" y="80"/>
                  <a:pt x="6" y="77"/>
                  <a:pt x="5" y="72"/>
                </a:cubicBezTo>
                <a:cubicBezTo>
                  <a:pt x="1" y="62"/>
                  <a:pt x="0" y="17"/>
                  <a:pt x="7" y="8"/>
                </a:cubicBezTo>
                <a:cubicBezTo>
                  <a:pt x="10" y="5"/>
                  <a:pt x="13" y="3"/>
                  <a:pt x="17" y="2"/>
                </a:cubicBezTo>
                <a:cubicBezTo>
                  <a:pt x="37" y="0"/>
                  <a:pt x="100" y="1"/>
                  <a:pt x="107" y="3"/>
                </a:cubicBezTo>
                <a:cubicBezTo>
                  <a:pt x="112" y="5"/>
                  <a:pt x="115" y="8"/>
                  <a:pt x="116" y="12"/>
                </a:cubicBezTo>
                <a:cubicBezTo>
                  <a:pt x="120" y="23"/>
                  <a:pt x="121" y="63"/>
                  <a:pt x="116" y="74"/>
                </a:cubicBezTo>
                <a:cubicBezTo>
                  <a:pt x="114" y="77"/>
                  <a:pt x="112" y="79"/>
                  <a:pt x="109" y="80"/>
                </a:cubicBezTo>
                <a:cubicBezTo>
                  <a:pt x="102" y="84"/>
                  <a:pt x="24" y="84"/>
                  <a:pt x="14" y="81"/>
                </a:cubicBezTo>
                <a:close/>
                <a:moveTo>
                  <a:pt x="46" y="60"/>
                </a:moveTo>
                <a:cubicBezTo>
                  <a:pt x="58" y="54"/>
                  <a:pt x="70" y="47"/>
                  <a:pt x="83" y="41"/>
                </a:cubicBezTo>
                <a:cubicBezTo>
                  <a:pt x="70" y="35"/>
                  <a:pt x="58" y="28"/>
                  <a:pt x="46" y="22"/>
                </a:cubicBezTo>
                <a:cubicBezTo>
                  <a:pt x="46" y="35"/>
                  <a:pt x="46" y="47"/>
                  <a:pt x="46" y="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="" xmlns:a16="http://schemas.microsoft.com/office/drawing/2014/main" id="{E22B42AF-9B29-4EA1-BDC9-9627DD7DF793}"/>
              </a:ext>
            </a:extLst>
          </p:cNvPr>
          <p:cNvSpPr txBox="1"/>
          <p:nvPr/>
        </p:nvSpPr>
        <p:spPr>
          <a:xfrm>
            <a:off x="4915613" y="1500315"/>
            <a:ext cx="2360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COMPETITOR </a:t>
            </a:r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</a:t>
            </a:r>
            <a:endParaRPr lang="id-ID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455A9D8D-EC40-4890-9FB4-1988E46829B0}"/>
              </a:ext>
            </a:extLst>
          </p:cNvPr>
          <p:cNvSpPr txBox="1"/>
          <p:nvPr/>
        </p:nvSpPr>
        <p:spPr>
          <a:xfrm>
            <a:off x="4834901" y="4813867"/>
            <a:ext cx="2522199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suscipit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bibendum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congue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lacus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vitae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finibus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="" xmlns:a16="http://schemas.microsoft.com/office/drawing/2014/main" id="{DD369513-5778-4BDD-A2DD-F917CA9BEDF0}"/>
              </a:ext>
            </a:extLst>
          </p:cNvPr>
          <p:cNvGrpSpPr/>
          <p:nvPr/>
        </p:nvGrpSpPr>
        <p:grpSpPr>
          <a:xfrm>
            <a:off x="4787418" y="4157606"/>
            <a:ext cx="2617164" cy="461662"/>
            <a:chOff x="1092224" y="4066393"/>
            <a:chExt cx="2617164" cy="461662"/>
          </a:xfrm>
        </p:grpSpPr>
        <p:sp>
          <p:nvSpPr>
            <p:cNvPr id="131" name="Rectangle: Rounded Corners 130">
              <a:extLst>
                <a:ext uri="{FF2B5EF4-FFF2-40B4-BE49-F238E27FC236}">
                  <a16:creationId xmlns="" xmlns:a16="http://schemas.microsoft.com/office/drawing/2014/main" id="{C0C2A350-8A1A-4AA0-BDFF-470D8BEBB030}"/>
                </a:ext>
              </a:extLst>
            </p:cNvPr>
            <p:cNvSpPr/>
            <p:nvPr/>
          </p:nvSpPr>
          <p:spPr>
            <a:xfrm>
              <a:off x="1092224" y="4066393"/>
              <a:ext cx="461662" cy="46166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="" xmlns:a16="http://schemas.microsoft.com/office/drawing/2014/main" id="{83C060DB-E56B-4D0D-B30A-D1B9B4BFEC20}"/>
                </a:ext>
              </a:extLst>
            </p:cNvPr>
            <p:cNvGrpSpPr/>
            <p:nvPr/>
          </p:nvGrpSpPr>
          <p:grpSpPr>
            <a:xfrm>
              <a:off x="1651063" y="4181158"/>
              <a:ext cx="2058325" cy="232132"/>
              <a:chOff x="1275347" y="3648716"/>
              <a:chExt cx="2058325" cy="232132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="" xmlns:a16="http://schemas.microsoft.com/office/drawing/2014/main" id="{51C03706-C354-4DB2-AFD9-29EBCFA51A08}"/>
                  </a:ext>
                </a:extLst>
              </p:cNvPr>
              <p:cNvCxnSpPr/>
              <p:nvPr/>
            </p:nvCxnSpPr>
            <p:spPr>
              <a:xfrm>
                <a:off x="1275347" y="3764782"/>
                <a:ext cx="2058325" cy="0"/>
              </a:xfrm>
              <a:prstGeom prst="line">
                <a:avLst/>
              </a:prstGeom>
              <a:ln w="53975" cap="rnd">
                <a:solidFill>
                  <a:schemeClr val="bg2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134">
                <a:extLst>
                  <a:ext uri="{FF2B5EF4-FFF2-40B4-BE49-F238E27FC236}">
                    <a16:creationId xmlns="" xmlns:a16="http://schemas.microsoft.com/office/drawing/2014/main" id="{AA9CAF2A-6EC0-4BB5-8706-713C082A376B}"/>
                  </a:ext>
                </a:extLst>
              </p:cNvPr>
              <p:cNvSpPr/>
              <p:nvPr/>
            </p:nvSpPr>
            <p:spPr>
              <a:xfrm>
                <a:off x="2347176" y="3648716"/>
                <a:ext cx="232132" cy="2321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33" name="Freeform 5">
              <a:extLst>
                <a:ext uri="{FF2B5EF4-FFF2-40B4-BE49-F238E27FC236}">
                  <a16:creationId xmlns="" xmlns:a16="http://schemas.microsoft.com/office/drawing/2014/main" id="{4815603F-620E-4400-B71D-3AA9F8124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048" y="4189647"/>
              <a:ext cx="260014" cy="215155"/>
            </a:xfrm>
            <a:custGeom>
              <a:avLst/>
              <a:gdLst>
                <a:gd name="T0" fmla="*/ 0 w 182"/>
                <a:gd name="T1" fmla="*/ 132 h 149"/>
                <a:gd name="T2" fmla="*/ 57 w 182"/>
                <a:gd name="T3" fmla="*/ 149 h 149"/>
                <a:gd name="T4" fmla="*/ 164 w 182"/>
                <a:gd name="T5" fmla="*/ 37 h 149"/>
                <a:gd name="T6" fmla="*/ 182 w 182"/>
                <a:gd name="T7" fmla="*/ 18 h 149"/>
                <a:gd name="T8" fmla="*/ 161 w 182"/>
                <a:gd name="T9" fmla="*/ 24 h 149"/>
                <a:gd name="T10" fmla="*/ 177 w 182"/>
                <a:gd name="T11" fmla="*/ 3 h 149"/>
                <a:gd name="T12" fmla="*/ 154 w 182"/>
                <a:gd name="T13" fmla="*/ 12 h 149"/>
                <a:gd name="T14" fmla="*/ 126 w 182"/>
                <a:gd name="T15" fmla="*/ 0 h 149"/>
                <a:gd name="T16" fmla="*/ 90 w 182"/>
                <a:gd name="T17" fmla="*/ 46 h 149"/>
                <a:gd name="T18" fmla="*/ 12 w 182"/>
                <a:gd name="T19" fmla="*/ 7 h 149"/>
                <a:gd name="T20" fmla="*/ 24 w 182"/>
                <a:gd name="T21" fmla="*/ 57 h 149"/>
                <a:gd name="T22" fmla="*/ 7 w 182"/>
                <a:gd name="T23" fmla="*/ 53 h 149"/>
                <a:gd name="T24" fmla="*/ 37 w 182"/>
                <a:gd name="T25" fmla="*/ 90 h 149"/>
                <a:gd name="T26" fmla="*/ 20 w 182"/>
                <a:gd name="T27" fmla="*/ 90 h 149"/>
                <a:gd name="T28" fmla="*/ 55 w 182"/>
                <a:gd name="T29" fmla="*/ 117 h 149"/>
                <a:gd name="T30" fmla="*/ 0 w 182"/>
                <a:gd name="T31" fmla="*/ 13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49">
                  <a:moveTo>
                    <a:pt x="0" y="132"/>
                  </a:moveTo>
                  <a:cubicBezTo>
                    <a:pt x="16" y="143"/>
                    <a:pt x="36" y="149"/>
                    <a:pt x="57" y="149"/>
                  </a:cubicBezTo>
                  <a:cubicBezTo>
                    <a:pt x="127" y="149"/>
                    <a:pt x="166" y="90"/>
                    <a:pt x="164" y="37"/>
                  </a:cubicBezTo>
                  <a:cubicBezTo>
                    <a:pt x="171" y="32"/>
                    <a:pt x="177" y="25"/>
                    <a:pt x="182" y="18"/>
                  </a:cubicBezTo>
                  <a:cubicBezTo>
                    <a:pt x="176" y="21"/>
                    <a:pt x="168" y="23"/>
                    <a:pt x="161" y="24"/>
                  </a:cubicBezTo>
                  <a:cubicBezTo>
                    <a:pt x="169" y="19"/>
                    <a:pt x="175" y="12"/>
                    <a:pt x="177" y="3"/>
                  </a:cubicBezTo>
                  <a:cubicBezTo>
                    <a:pt x="170" y="7"/>
                    <a:pt x="162" y="10"/>
                    <a:pt x="154" y="12"/>
                  </a:cubicBezTo>
                  <a:cubicBezTo>
                    <a:pt x="147" y="5"/>
                    <a:pt x="137" y="0"/>
                    <a:pt x="126" y="0"/>
                  </a:cubicBezTo>
                  <a:cubicBezTo>
                    <a:pt x="102" y="0"/>
                    <a:pt x="84" y="23"/>
                    <a:pt x="90" y="46"/>
                  </a:cubicBezTo>
                  <a:cubicBezTo>
                    <a:pt x="58" y="45"/>
                    <a:pt x="31" y="30"/>
                    <a:pt x="12" y="7"/>
                  </a:cubicBezTo>
                  <a:cubicBezTo>
                    <a:pt x="2" y="24"/>
                    <a:pt x="7" y="46"/>
                    <a:pt x="24" y="57"/>
                  </a:cubicBezTo>
                  <a:cubicBezTo>
                    <a:pt x="18" y="57"/>
                    <a:pt x="12" y="55"/>
                    <a:pt x="7" y="53"/>
                  </a:cubicBezTo>
                  <a:cubicBezTo>
                    <a:pt x="7" y="70"/>
                    <a:pt x="19" y="86"/>
                    <a:pt x="37" y="90"/>
                  </a:cubicBezTo>
                  <a:cubicBezTo>
                    <a:pt x="32" y="91"/>
                    <a:pt x="26" y="92"/>
                    <a:pt x="20" y="90"/>
                  </a:cubicBezTo>
                  <a:cubicBezTo>
                    <a:pt x="25" y="105"/>
                    <a:pt x="39" y="116"/>
                    <a:pt x="55" y="117"/>
                  </a:cubicBezTo>
                  <a:cubicBezTo>
                    <a:pt x="39" y="129"/>
                    <a:pt x="19" y="134"/>
                    <a:pt x="0" y="1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="" xmlns:a16="http://schemas.microsoft.com/office/drawing/2014/main" id="{80D3C769-80D9-4DB0-9002-5C9D6A8942F0}"/>
              </a:ext>
            </a:extLst>
          </p:cNvPr>
          <p:cNvGrpSpPr/>
          <p:nvPr/>
        </p:nvGrpSpPr>
        <p:grpSpPr>
          <a:xfrm>
            <a:off x="4787418" y="2860302"/>
            <a:ext cx="2617164" cy="461662"/>
            <a:chOff x="1092224" y="2907745"/>
            <a:chExt cx="2617164" cy="461662"/>
          </a:xfrm>
        </p:grpSpPr>
        <p:sp>
          <p:nvSpPr>
            <p:cNvPr id="126" name="Rectangle: Rounded Corners 125">
              <a:extLst>
                <a:ext uri="{FF2B5EF4-FFF2-40B4-BE49-F238E27FC236}">
                  <a16:creationId xmlns="" xmlns:a16="http://schemas.microsoft.com/office/drawing/2014/main" id="{8120284F-8CB1-4F59-9167-4B079B9C5B76}"/>
                </a:ext>
              </a:extLst>
            </p:cNvPr>
            <p:cNvSpPr/>
            <p:nvPr/>
          </p:nvSpPr>
          <p:spPr>
            <a:xfrm>
              <a:off x="1092224" y="2907745"/>
              <a:ext cx="461662" cy="46166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="" xmlns:a16="http://schemas.microsoft.com/office/drawing/2014/main" id="{AF98A7B4-052A-450C-9FB7-FA97247BD4E8}"/>
                </a:ext>
              </a:extLst>
            </p:cNvPr>
            <p:cNvGrpSpPr/>
            <p:nvPr/>
          </p:nvGrpSpPr>
          <p:grpSpPr>
            <a:xfrm>
              <a:off x="1651063" y="3022510"/>
              <a:ext cx="2058325" cy="232132"/>
              <a:chOff x="1275347" y="2793165"/>
              <a:chExt cx="2058325" cy="232132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="" xmlns:a16="http://schemas.microsoft.com/office/drawing/2014/main" id="{BECE1EF3-6AB0-45A3-B26E-D5D282B5C09E}"/>
                  </a:ext>
                </a:extLst>
              </p:cNvPr>
              <p:cNvCxnSpPr/>
              <p:nvPr/>
            </p:nvCxnSpPr>
            <p:spPr>
              <a:xfrm>
                <a:off x="1275347" y="2909231"/>
                <a:ext cx="2058325" cy="0"/>
              </a:xfrm>
              <a:prstGeom prst="line">
                <a:avLst/>
              </a:prstGeom>
              <a:ln w="53975" cap="rnd">
                <a:solidFill>
                  <a:schemeClr val="bg2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Oval 129">
                <a:extLst>
                  <a:ext uri="{FF2B5EF4-FFF2-40B4-BE49-F238E27FC236}">
                    <a16:creationId xmlns="" xmlns:a16="http://schemas.microsoft.com/office/drawing/2014/main" id="{2B1F6547-7040-4EDD-B114-A9F82EE9C8A0}"/>
                  </a:ext>
                </a:extLst>
              </p:cNvPr>
              <p:cNvSpPr/>
              <p:nvPr/>
            </p:nvSpPr>
            <p:spPr>
              <a:xfrm>
                <a:off x="2884972" y="2793165"/>
                <a:ext cx="232132" cy="2321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28" name="Freeform 6">
              <a:extLst>
                <a:ext uri="{FF2B5EF4-FFF2-40B4-BE49-F238E27FC236}">
                  <a16:creationId xmlns="" xmlns:a16="http://schemas.microsoft.com/office/drawing/2014/main" id="{F0DFD584-1DD6-48C7-BA1E-80DE8E911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053" y="2994173"/>
              <a:ext cx="132004" cy="288807"/>
            </a:xfrm>
            <a:custGeom>
              <a:avLst/>
              <a:gdLst>
                <a:gd name="T0" fmla="*/ 22 w 96"/>
                <a:gd name="T1" fmla="*/ 208 h 208"/>
                <a:gd name="T2" fmla="*/ 63 w 96"/>
                <a:gd name="T3" fmla="*/ 208 h 208"/>
                <a:gd name="T4" fmla="*/ 63 w 96"/>
                <a:gd name="T5" fmla="*/ 103 h 208"/>
                <a:gd name="T6" fmla="*/ 93 w 96"/>
                <a:gd name="T7" fmla="*/ 103 h 208"/>
                <a:gd name="T8" fmla="*/ 96 w 96"/>
                <a:gd name="T9" fmla="*/ 68 h 208"/>
                <a:gd name="T10" fmla="*/ 63 w 96"/>
                <a:gd name="T11" fmla="*/ 68 h 208"/>
                <a:gd name="T12" fmla="*/ 63 w 96"/>
                <a:gd name="T13" fmla="*/ 48 h 208"/>
                <a:gd name="T14" fmla="*/ 73 w 96"/>
                <a:gd name="T15" fmla="*/ 37 h 208"/>
                <a:gd name="T16" fmla="*/ 96 w 96"/>
                <a:gd name="T17" fmla="*/ 37 h 208"/>
                <a:gd name="T18" fmla="*/ 96 w 96"/>
                <a:gd name="T19" fmla="*/ 0 h 208"/>
                <a:gd name="T20" fmla="*/ 67 w 96"/>
                <a:gd name="T21" fmla="*/ 0 h 208"/>
                <a:gd name="T22" fmla="*/ 22 w 96"/>
                <a:gd name="T23" fmla="*/ 40 h 208"/>
                <a:gd name="T24" fmla="*/ 22 w 96"/>
                <a:gd name="T25" fmla="*/ 68 h 208"/>
                <a:gd name="T26" fmla="*/ 0 w 96"/>
                <a:gd name="T27" fmla="*/ 68 h 208"/>
                <a:gd name="T28" fmla="*/ 0 w 96"/>
                <a:gd name="T29" fmla="*/ 104 h 208"/>
                <a:gd name="T30" fmla="*/ 22 w 96"/>
                <a:gd name="T31" fmla="*/ 104 h 208"/>
                <a:gd name="T32" fmla="*/ 22 w 96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208">
                  <a:moveTo>
                    <a:pt x="22" y="208"/>
                  </a:moveTo>
                  <a:cubicBezTo>
                    <a:pt x="63" y="208"/>
                    <a:pt x="63" y="208"/>
                    <a:pt x="63" y="208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93" y="103"/>
                    <a:pt x="93" y="103"/>
                    <a:pt x="93" y="103"/>
                  </a:cubicBezTo>
                  <a:cubicBezTo>
                    <a:pt x="96" y="68"/>
                    <a:pt x="96" y="68"/>
                    <a:pt x="96" y="68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3" y="68"/>
                    <a:pt x="63" y="55"/>
                    <a:pt x="63" y="48"/>
                  </a:cubicBezTo>
                  <a:cubicBezTo>
                    <a:pt x="63" y="40"/>
                    <a:pt x="65" y="37"/>
                    <a:pt x="73" y="37"/>
                  </a:cubicBezTo>
                  <a:cubicBezTo>
                    <a:pt x="80" y="37"/>
                    <a:pt x="96" y="37"/>
                    <a:pt x="96" y="37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72" y="0"/>
                    <a:pt x="67" y="0"/>
                  </a:cubicBezTo>
                  <a:cubicBezTo>
                    <a:pt x="36" y="0"/>
                    <a:pt x="22" y="14"/>
                    <a:pt x="22" y="40"/>
                  </a:cubicBezTo>
                  <a:cubicBezTo>
                    <a:pt x="22" y="63"/>
                    <a:pt x="22" y="68"/>
                    <a:pt x="22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2" y="104"/>
                    <a:pt x="22" y="104"/>
                    <a:pt x="22" y="104"/>
                  </a:cubicBezTo>
                  <a:lnTo>
                    <a:pt x="22" y="2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="" xmlns:a16="http://schemas.microsoft.com/office/drawing/2014/main" id="{08B28594-2992-44AE-819C-976B51F9EDF1}"/>
              </a:ext>
            </a:extLst>
          </p:cNvPr>
          <p:cNvGrpSpPr/>
          <p:nvPr/>
        </p:nvGrpSpPr>
        <p:grpSpPr>
          <a:xfrm>
            <a:off x="4787418" y="2211650"/>
            <a:ext cx="2617164" cy="461662"/>
            <a:chOff x="1092224" y="2328421"/>
            <a:chExt cx="2617164" cy="461662"/>
          </a:xfrm>
        </p:grpSpPr>
        <p:sp>
          <p:nvSpPr>
            <p:cNvPr id="118" name="Rectangle: Rounded Corners 117">
              <a:extLst>
                <a:ext uri="{FF2B5EF4-FFF2-40B4-BE49-F238E27FC236}">
                  <a16:creationId xmlns="" xmlns:a16="http://schemas.microsoft.com/office/drawing/2014/main" id="{FDA0A54F-0142-46C6-B47A-E974D0126766}"/>
                </a:ext>
              </a:extLst>
            </p:cNvPr>
            <p:cNvSpPr/>
            <p:nvPr/>
          </p:nvSpPr>
          <p:spPr>
            <a:xfrm>
              <a:off x="1092224" y="2328421"/>
              <a:ext cx="461662" cy="46166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="" xmlns:a16="http://schemas.microsoft.com/office/drawing/2014/main" id="{F0943841-D07E-4905-88FD-567A9ED78AE7}"/>
                </a:ext>
              </a:extLst>
            </p:cNvPr>
            <p:cNvGrpSpPr/>
            <p:nvPr/>
          </p:nvGrpSpPr>
          <p:grpSpPr>
            <a:xfrm>
              <a:off x="1651063" y="2443186"/>
              <a:ext cx="2058325" cy="232132"/>
              <a:chOff x="1275347" y="2311869"/>
              <a:chExt cx="2058325" cy="232132"/>
            </a:xfrm>
          </p:grpSpPr>
          <p:cxnSp>
            <p:nvCxnSpPr>
              <p:cNvPr id="124" name="Straight Connector 123">
                <a:extLst>
                  <a:ext uri="{FF2B5EF4-FFF2-40B4-BE49-F238E27FC236}">
                    <a16:creationId xmlns="" xmlns:a16="http://schemas.microsoft.com/office/drawing/2014/main" id="{3E8650EA-E585-4402-8BC6-E3C372F8DAE8}"/>
                  </a:ext>
                </a:extLst>
              </p:cNvPr>
              <p:cNvCxnSpPr/>
              <p:nvPr/>
            </p:nvCxnSpPr>
            <p:spPr>
              <a:xfrm>
                <a:off x="1275347" y="2427935"/>
                <a:ext cx="2058325" cy="0"/>
              </a:xfrm>
              <a:prstGeom prst="line">
                <a:avLst/>
              </a:prstGeom>
              <a:ln w="53975" cap="rnd">
                <a:solidFill>
                  <a:schemeClr val="bg2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Oval 124">
                <a:extLst>
                  <a:ext uri="{FF2B5EF4-FFF2-40B4-BE49-F238E27FC236}">
                    <a16:creationId xmlns="" xmlns:a16="http://schemas.microsoft.com/office/drawing/2014/main" id="{EFA34A3E-2057-4A84-B1A7-A5B637C9B366}"/>
                  </a:ext>
                </a:extLst>
              </p:cNvPr>
              <p:cNvSpPr/>
              <p:nvPr/>
            </p:nvSpPr>
            <p:spPr>
              <a:xfrm>
                <a:off x="2542701" y="2311869"/>
                <a:ext cx="232132" cy="232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="" xmlns:a16="http://schemas.microsoft.com/office/drawing/2014/main" id="{F2D014A5-D6D5-4203-AB39-A1F258CD9C7A}"/>
                </a:ext>
              </a:extLst>
            </p:cNvPr>
            <p:cNvGrpSpPr/>
            <p:nvPr/>
          </p:nvGrpSpPr>
          <p:grpSpPr>
            <a:xfrm>
              <a:off x="1190541" y="2425097"/>
              <a:ext cx="265029" cy="268311"/>
              <a:chOff x="3529013" y="717550"/>
              <a:chExt cx="512762" cy="519112"/>
            </a:xfrm>
            <a:solidFill>
              <a:schemeClr val="bg1"/>
            </a:solidFill>
            <a:effectLst/>
          </p:grpSpPr>
          <p:sp>
            <p:nvSpPr>
              <p:cNvPr id="121" name="Freeform 7">
                <a:extLst>
                  <a:ext uri="{FF2B5EF4-FFF2-40B4-BE49-F238E27FC236}">
                    <a16:creationId xmlns="" xmlns:a16="http://schemas.microsoft.com/office/drawing/2014/main" id="{B7AE0652-2C9D-4510-BB20-67302FA84E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29013" y="717550"/>
                <a:ext cx="512762" cy="519112"/>
              </a:xfrm>
              <a:custGeom>
                <a:avLst/>
                <a:gdLst>
                  <a:gd name="T0" fmla="*/ 94 w 188"/>
                  <a:gd name="T1" fmla="*/ 17 h 188"/>
                  <a:gd name="T2" fmla="*/ 132 w 188"/>
                  <a:gd name="T3" fmla="*/ 17 h 188"/>
                  <a:gd name="T4" fmla="*/ 150 w 188"/>
                  <a:gd name="T5" fmla="*/ 21 h 188"/>
                  <a:gd name="T6" fmla="*/ 161 w 188"/>
                  <a:gd name="T7" fmla="*/ 28 h 188"/>
                  <a:gd name="T8" fmla="*/ 168 w 188"/>
                  <a:gd name="T9" fmla="*/ 39 h 188"/>
                  <a:gd name="T10" fmla="*/ 171 w 188"/>
                  <a:gd name="T11" fmla="*/ 56 h 188"/>
                  <a:gd name="T12" fmla="*/ 172 w 188"/>
                  <a:gd name="T13" fmla="*/ 94 h 188"/>
                  <a:gd name="T14" fmla="*/ 171 w 188"/>
                  <a:gd name="T15" fmla="*/ 132 h 188"/>
                  <a:gd name="T16" fmla="*/ 168 w 188"/>
                  <a:gd name="T17" fmla="*/ 149 h 188"/>
                  <a:gd name="T18" fmla="*/ 161 w 188"/>
                  <a:gd name="T19" fmla="*/ 160 h 188"/>
                  <a:gd name="T20" fmla="*/ 150 w 188"/>
                  <a:gd name="T21" fmla="*/ 167 h 188"/>
                  <a:gd name="T22" fmla="*/ 132 w 188"/>
                  <a:gd name="T23" fmla="*/ 171 h 188"/>
                  <a:gd name="T24" fmla="*/ 94 w 188"/>
                  <a:gd name="T25" fmla="*/ 171 h 188"/>
                  <a:gd name="T26" fmla="*/ 56 w 188"/>
                  <a:gd name="T27" fmla="*/ 171 h 188"/>
                  <a:gd name="T28" fmla="*/ 39 w 188"/>
                  <a:gd name="T29" fmla="*/ 167 h 188"/>
                  <a:gd name="T30" fmla="*/ 28 w 188"/>
                  <a:gd name="T31" fmla="*/ 160 h 188"/>
                  <a:gd name="T32" fmla="*/ 21 w 188"/>
                  <a:gd name="T33" fmla="*/ 149 h 188"/>
                  <a:gd name="T34" fmla="*/ 18 w 188"/>
                  <a:gd name="T35" fmla="*/ 132 h 188"/>
                  <a:gd name="T36" fmla="*/ 17 w 188"/>
                  <a:gd name="T37" fmla="*/ 94 h 188"/>
                  <a:gd name="T38" fmla="*/ 18 w 188"/>
                  <a:gd name="T39" fmla="*/ 56 h 188"/>
                  <a:gd name="T40" fmla="*/ 21 w 188"/>
                  <a:gd name="T41" fmla="*/ 39 h 188"/>
                  <a:gd name="T42" fmla="*/ 28 w 188"/>
                  <a:gd name="T43" fmla="*/ 28 h 188"/>
                  <a:gd name="T44" fmla="*/ 39 w 188"/>
                  <a:gd name="T45" fmla="*/ 21 h 188"/>
                  <a:gd name="T46" fmla="*/ 56 w 188"/>
                  <a:gd name="T47" fmla="*/ 17 h 188"/>
                  <a:gd name="T48" fmla="*/ 94 w 188"/>
                  <a:gd name="T49" fmla="*/ 17 h 188"/>
                  <a:gd name="T50" fmla="*/ 94 w 188"/>
                  <a:gd name="T51" fmla="*/ 0 h 188"/>
                  <a:gd name="T52" fmla="*/ 56 w 188"/>
                  <a:gd name="T53" fmla="*/ 0 h 188"/>
                  <a:gd name="T54" fmla="*/ 33 w 188"/>
                  <a:gd name="T55" fmla="*/ 5 h 188"/>
                  <a:gd name="T56" fmla="*/ 16 w 188"/>
                  <a:gd name="T57" fmla="*/ 16 h 188"/>
                  <a:gd name="T58" fmla="*/ 5 w 188"/>
                  <a:gd name="T59" fmla="*/ 32 h 188"/>
                  <a:gd name="T60" fmla="*/ 1 w 188"/>
                  <a:gd name="T61" fmla="*/ 55 h 188"/>
                  <a:gd name="T62" fmla="*/ 0 w 188"/>
                  <a:gd name="T63" fmla="*/ 94 h 188"/>
                  <a:gd name="T64" fmla="*/ 1 w 188"/>
                  <a:gd name="T65" fmla="*/ 133 h 188"/>
                  <a:gd name="T66" fmla="*/ 5 w 188"/>
                  <a:gd name="T67" fmla="*/ 156 h 188"/>
                  <a:gd name="T68" fmla="*/ 16 w 188"/>
                  <a:gd name="T69" fmla="*/ 172 h 188"/>
                  <a:gd name="T70" fmla="*/ 33 w 188"/>
                  <a:gd name="T71" fmla="*/ 183 h 188"/>
                  <a:gd name="T72" fmla="*/ 56 w 188"/>
                  <a:gd name="T73" fmla="*/ 188 h 188"/>
                  <a:gd name="T74" fmla="*/ 94 w 188"/>
                  <a:gd name="T75" fmla="*/ 188 h 188"/>
                  <a:gd name="T76" fmla="*/ 133 w 188"/>
                  <a:gd name="T77" fmla="*/ 188 h 188"/>
                  <a:gd name="T78" fmla="*/ 156 w 188"/>
                  <a:gd name="T79" fmla="*/ 183 h 188"/>
                  <a:gd name="T80" fmla="*/ 173 w 188"/>
                  <a:gd name="T81" fmla="*/ 172 h 188"/>
                  <a:gd name="T82" fmla="*/ 184 w 188"/>
                  <a:gd name="T83" fmla="*/ 156 h 188"/>
                  <a:gd name="T84" fmla="*/ 188 w 188"/>
                  <a:gd name="T85" fmla="*/ 133 h 188"/>
                  <a:gd name="T86" fmla="*/ 188 w 188"/>
                  <a:gd name="T87" fmla="*/ 94 h 188"/>
                  <a:gd name="T88" fmla="*/ 188 w 188"/>
                  <a:gd name="T89" fmla="*/ 55 h 188"/>
                  <a:gd name="T90" fmla="*/ 184 w 188"/>
                  <a:gd name="T91" fmla="*/ 32 h 188"/>
                  <a:gd name="T92" fmla="*/ 173 w 188"/>
                  <a:gd name="T93" fmla="*/ 16 h 188"/>
                  <a:gd name="T94" fmla="*/ 156 w 188"/>
                  <a:gd name="T95" fmla="*/ 5 h 188"/>
                  <a:gd name="T96" fmla="*/ 133 w 188"/>
                  <a:gd name="T97" fmla="*/ 0 h 188"/>
                  <a:gd name="T98" fmla="*/ 94 w 188"/>
                  <a:gd name="T99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8" h="188">
                    <a:moveTo>
                      <a:pt x="94" y="17"/>
                    </a:moveTo>
                    <a:cubicBezTo>
                      <a:pt x="120" y="17"/>
                      <a:pt x="122" y="17"/>
                      <a:pt x="132" y="17"/>
                    </a:cubicBezTo>
                    <a:cubicBezTo>
                      <a:pt x="142" y="18"/>
                      <a:pt x="147" y="19"/>
                      <a:pt x="150" y="21"/>
                    </a:cubicBezTo>
                    <a:cubicBezTo>
                      <a:pt x="154" y="22"/>
                      <a:pt x="157" y="24"/>
                      <a:pt x="161" y="28"/>
                    </a:cubicBezTo>
                    <a:cubicBezTo>
                      <a:pt x="164" y="31"/>
                      <a:pt x="166" y="34"/>
                      <a:pt x="168" y="39"/>
                    </a:cubicBezTo>
                    <a:cubicBezTo>
                      <a:pt x="169" y="42"/>
                      <a:pt x="171" y="47"/>
                      <a:pt x="171" y="56"/>
                    </a:cubicBezTo>
                    <a:cubicBezTo>
                      <a:pt x="171" y="66"/>
                      <a:pt x="172" y="69"/>
                      <a:pt x="172" y="94"/>
                    </a:cubicBezTo>
                    <a:cubicBezTo>
                      <a:pt x="172" y="119"/>
                      <a:pt x="171" y="122"/>
                      <a:pt x="171" y="132"/>
                    </a:cubicBezTo>
                    <a:cubicBezTo>
                      <a:pt x="171" y="141"/>
                      <a:pt x="169" y="146"/>
                      <a:pt x="168" y="149"/>
                    </a:cubicBezTo>
                    <a:cubicBezTo>
                      <a:pt x="166" y="154"/>
                      <a:pt x="164" y="157"/>
                      <a:pt x="161" y="160"/>
                    </a:cubicBezTo>
                    <a:cubicBezTo>
                      <a:pt x="157" y="164"/>
                      <a:pt x="154" y="166"/>
                      <a:pt x="150" y="167"/>
                    </a:cubicBezTo>
                    <a:cubicBezTo>
                      <a:pt x="147" y="169"/>
                      <a:pt x="142" y="170"/>
                      <a:pt x="132" y="171"/>
                    </a:cubicBezTo>
                    <a:cubicBezTo>
                      <a:pt x="122" y="171"/>
                      <a:pt x="120" y="171"/>
                      <a:pt x="94" y="171"/>
                    </a:cubicBezTo>
                    <a:cubicBezTo>
                      <a:pt x="69" y="171"/>
                      <a:pt x="66" y="171"/>
                      <a:pt x="56" y="171"/>
                    </a:cubicBezTo>
                    <a:cubicBezTo>
                      <a:pt x="47" y="170"/>
                      <a:pt x="42" y="169"/>
                      <a:pt x="39" y="167"/>
                    </a:cubicBezTo>
                    <a:cubicBezTo>
                      <a:pt x="35" y="166"/>
                      <a:pt x="31" y="164"/>
                      <a:pt x="28" y="160"/>
                    </a:cubicBezTo>
                    <a:cubicBezTo>
                      <a:pt x="25" y="157"/>
                      <a:pt x="23" y="154"/>
                      <a:pt x="21" y="149"/>
                    </a:cubicBezTo>
                    <a:cubicBezTo>
                      <a:pt x="20" y="146"/>
                      <a:pt x="18" y="141"/>
                      <a:pt x="18" y="132"/>
                    </a:cubicBezTo>
                    <a:cubicBezTo>
                      <a:pt x="17" y="122"/>
                      <a:pt x="17" y="119"/>
                      <a:pt x="17" y="94"/>
                    </a:cubicBezTo>
                    <a:cubicBezTo>
                      <a:pt x="17" y="69"/>
                      <a:pt x="17" y="66"/>
                      <a:pt x="18" y="56"/>
                    </a:cubicBezTo>
                    <a:cubicBezTo>
                      <a:pt x="18" y="47"/>
                      <a:pt x="20" y="42"/>
                      <a:pt x="21" y="39"/>
                    </a:cubicBezTo>
                    <a:cubicBezTo>
                      <a:pt x="23" y="34"/>
                      <a:pt x="25" y="31"/>
                      <a:pt x="28" y="28"/>
                    </a:cubicBezTo>
                    <a:cubicBezTo>
                      <a:pt x="31" y="24"/>
                      <a:pt x="35" y="22"/>
                      <a:pt x="39" y="21"/>
                    </a:cubicBezTo>
                    <a:cubicBezTo>
                      <a:pt x="42" y="19"/>
                      <a:pt x="47" y="18"/>
                      <a:pt x="56" y="17"/>
                    </a:cubicBezTo>
                    <a:cubicBezTo>
                      <a:pt x="66" y="17"/>
                      <a:pt x="69" y="17"/>
                      <a:pt x="94" y="17"/>
                    </a:cubicBezTo>
                    <a:moveTo>
                      <a:pt x="94" y="0"/>
                    </a:moveTo>
                    <a:cubicBezTo>
                      <a:pt x="69" y="0"/>
                      <a:pt x="66" y="0"/>
                      <a:pt x="56" y="0"/>
                    </a:cubicBezTo>
                    <a:cubicBezTo>
                      <a:pt x="46" y="1"/>
                      <a:pt x="39" y="3"/>
                      <a:pt x="33" y="5"/>
                    </a:cubicBezTo>
                    <a:cubicBezTo>
                      <a:pt x="27" y="7"/>
                      <a:pt x="21" y="10"/>
                      <a:pt x="16" y="16"/>
                    </a:cubicBezTo>
                    <a:cubicBezTo>
                      <a:pt x="11" y="21"/>
                      <a:pt x="8" y="26"/>
                      <a:pt x="5" y="32"/>
                    </a:cubicBezTo>
                    <a:cubicBezTo>
                      <a:pt x="3" y="38"/>
                      <a:pt x="1" y="45"/>
                      <a:pt x="1" y="55"/>
                    </a:cubicBezTo>
                    <a:cubicBezTo>
                      <a:pt x="0" y="65"/>
                      <a:pt x="0" y="68"/>
                      <a:pt x="0" y="94"/>
                    </a:cubicBezTo>
                    <a:cubicBezTo>
                      <a:pt x="0" y="120"/>
                      <a:pt x="0" y="123"/>
                      <a:pt x="1" y="133"/>
                    </a:cubicBezTo>
                    <a:cubicBezTo>
                      <a:pt x="1" y="143"/>
                      <a:pt x="3" y="150"/>
                      <a:pt x="5" y="156"/>
                    </a:cubicBezTo>
                    <a:cubicBezTo>
                      <a:pt x="8" y="162"/>
                      <a:pt x="11" y="167"/>
                      <a:pt x="16" y="172"/>
                    </a:cubicBezTo>
                    <a:cubicBezTo>
                      <a:pt x="21" y="178"/>
                      <a:pt x="27" y="181"/>
                      <a:pt x="33" y="183"/>
                    </a:cubicBezTo>
                    <a:cubicBezTo>
                      <a:pt x="39" y="185"/>
                      <a:pt x="46" y="187"/>
                      <a:pt x="56" y="188"/>
                    </a:cubicBezTo>
                    <a:cubicBezTo>
                      <a:pt x="66" y="188"/>
                      <a:pt x="69" y="188"/>
                      <a:pt x="94" y="188"/>
                    </a:cubicBezTo>
                    <a:cubicBezTo>
                      <a:pt x="120" y="188"/>
                      <a:pt x="123" y="188"/>
                      <a:pt x="133" y="188"/>
                    </a:cubicBezTo>
                    <a:cubicBezTo>
                      <a:pt x="143" y="187"/>
                      <a:pt x="150" y="185"/>
                      <a:pt x="156" y="183"/>
                    </a:cubicBezTo>
                    <a:cubicBezTo>
                      <a:pt x="162" y="181"/>
                      <a:pt x="167" y="178"/>
                      <a:pt x="173" y="172"/>
                    </a:cubicBezTo>
                    <a:cubicBezTo>
                      <a:pt x="178" y="167"/>
                      <a:pt x="181" y="162"/>
                      <a:pt x="184" y="156"/>
                    </a:cubicBezTo>
                    <a:cubicBezTo>
                      <a:pt x="186" y="150"/>
                      <a:pt x="187" y="143"/>
                      <a:pt x="188" y="133"/>
                    </a:cubicBezTo>
                    <a:cubicBezTo>
                      <a:pt x="188" y="123"/>
                      <a:pt x="188" y="120"/>
                      <a:pt x="188" y="94"/>
                    </a:cubicBezTo>
                    <a:cubicBezTo>
                      <a:pt x="188" y="68"/>
                      <a:pt x="188" y="65"/>
                      <a:pt x="188" y="55"/>
                    </a:cubicBezTo>
                    <a:cubicBezTo>
                      <a:pt x="187" y="45"/>
                      <a:pt x="186" y="38"/>
                      <a:pt x="184" y="32"/>
                    </a:cubicBezTo>
                    <a:cubicBezTo>
                      <a:pt x="181" y="26"/>
                      <a:pt x="178" y="21"/>
                      <a:pt x="173" y="16"/>
                    </a:cubicBezTo>
                    <a:cubicBezTo>
                      <a:pt x="167" y="10"/>
                      <a:pt x="162" y="7"/>
                      <a:pt x="156" y="5"/>
                    </a:cubicBezTo>
                    <a:cubicBezTo>
                      <a:pt x="150" y="3"/>
                      <a:pt x="143" y="1"/>
                      <a:pt x="133" y="0"/>
                    </a:cubicBezTo>
                    <a:cubicBezTo>
                      <a:pt x="123" y="0"/>
                      <a:pt x="120" y="0"/>
                      <a:pt x="9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2" name="Freeform 8">
                <a:extLst>
                  <a:ext uri="{FF2B5EF4-FFF2-40B4-BE49-F238E27FC236}">
                    <a16:creationId xmlns="" xmlns:a16="http://schemas.microsoft.com/office/drawing/2014/main" id="{442E428A-04DA-4A80-8889-5831DD72FD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54425" y="844550"/>
                <a:ext cx="265112" cy="265112"/>
              </a:xfrm>
              <a:custGeom>
                <a:avLst/>
                <a:gdLst>
                  <a:gd name="T0" fmla="*/ 48 w 97"/>
                  <a:gd name="T1" fmla="*/ 0 h 96"/>
                  <a:gd name="T2" fmla="*/ 0 w 97"/>
                  <a:gd name="T3" fmla="*/ 48 h 96"/>
                  <a:gd name="T4" fmla="*/ 48 w 97"/>
                  <a:gd name="T5" fmla="*/ 96 h 96"/>
                  <a:gd name="T6" fmla="*/ 97 w 97"/>
                  <a:gd name="T7" fmla="*/ 48 h 96"/>
                  <a:gd name="T8" fmla="*/ 48 w 97"/>
                  <a:gd name="T9" fmla="*/ 0 h 96"/>
                  <a:gd name="T10" fmla="*/ 48 w 97"/>
                  <a:gd name="T11" fmla="*/ 79 h 96"/>
                  <a:gd name="T12" fmla="*/ 17 w 97"/>
                  <a:gd name="T13" fmla="*/ 48 h 96"/>
                  <a:gd name="T14" fmla="*/ 48 w 97"/>
                  <a:gd name="T15" fmla="*/ 17 h 96"/>
                  <a:gd name="T16" fmla="*/ 80 w 97"/>
                  <a:gd name="T17" fmla="*/ 48 h 96"/>
                  <a:gd name="T18" fmla="*/ 48 w 97"/>
                  <a:gd name="T19" fmla="*/ 7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96">
                    <a:moveTo>
                      <a:pt x="48" y="0"/>
                    </a:moveTo>
                    <a:cubicBezTo>
                      <a:pt x="22" y="0"/>
                      <a:pt x="0" y="21"/>
                      <a:pt x="0" y="48"/>
                    </a:cubicBezTo>
                    <a:cubicBezTo>
                      <a:pt x="0" y="75"/>
                      <a:pt x="22" y="96"/>
                      <a:pt x="48" y="96"/>
                    </a:cubicBezTo>
                    <a:cubicBezTo>
                      <a:pt x="75" y="96"/>
                      <a:pt x="97" y="75"/>
                      <a:pt x="97" y="48"/>
                    </a:cubicBezTo>
                    <a:cubicBezTo>
                      <a:pt x="97" y="21"/>
                      <a:pt x="75" y="0"/>
                      <a:pt x="48" y="0"/>
                    </a:cubicBezTo>
                    <a:moveTo>
                      <a:pt x="48" y="79"/>
                    </a:moveTo>
                    <a:cubicBezTo>
                      <a:pt x="31" y="79"/>
                      <a:pt x="17" y="65"/>
                      <a:pt x="17" y="48"/>
                    </a:cubicBezTo>
                    <a:cubicBezTo>
                      <a:pt x="17" y="31"/>
                      <a:pt x="31" y="17"/>
                      <a:pt x="48" y="17"/>
                    </a:cubicBezTo>
                    <a:cubicBezTo>
                      <a:pt x="66" y="17"/>
                      <a:pt x="80" y="31"/>
                      <a:pt x="80" y="48"/>
                    </a:cubicBezTo>
                    <a:cubicBezTo>
                      <a:pt x="80" y="65"/>
                      <a:pt x="66" y="79"/>
                      <a:pt x="48" y="7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3" name="Oval 9">
                <a:extLst>
                  <a:ext uri="{FF2B5EF4-FFF2-40B4-BE49-F238E27FC236}">
                    <a16:creationId xmlns="" xmlns:a16="http://schemas.microsoft.com/office/drawing/2014/main" id="{E42D1676-EB21-49A6-A31C-7E84C03AF2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0963" y="806450"/>
                <a:ext cx="63500" cy="635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="" xmlns:a16="http://schemas.microsoft.com/office/drawing/2014/main" id="{C883CF3C-3F37-4D68-B4DD-A532F18FF823}"/>
              </a:ext>
            </a:extLst>
          </p:cNvPr>
          <p:cNvGrpSpPr/>
          <p:nvPr/>
        </p:nvGrpSpPr>
        <p:grpSpPr>
          <a:xfrm>
            <a:off x="4787418" y="3508954"/>
            <a:ext cx="2617164" cy="461662"/>
            <a:chOff x="1092224" y="3487069"/>
            <a:chExt cx="2617164" cy="461662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="" xmlns:a16="http://schemas.microsoft.com/office/drawing/2014/main" id="{EAEA6C07-1E6B-499A-A1F7-32B2636E3F90}"/>
                </a:ext>
              </a:extLst>
            </p:cNvPr>
            <p:cNvSpPr/>
            <p:nvPr/>
          </p:nvSpPr>
          <p:spPr>
            <a:xfrm>
              <a:off x="1092224" y="3487069"/>
              <a:ext cx="461662" cy="46166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="" xmlns:a16="http://schemas.microsoft.com/office/drawing/2014/main" id="{73AC9622-0D52-4ED4-9BA6-B731867FBF3C}"/>
                </a:ext>
              </a:extLst>
            </p:cNvPr>
            <p:cNvGrpSpPr/>
            <p:nvPr/>
          </p:nvGrpSpPr>
          <p:grpSpPr>
            <a:xfrm>
              <a:off x="1651063" y="3601834"/>
              <a:ext cx="2058325" cy="232132"/>
              <a:chOff x="1275347" y="3223033"/>
              <a:chExt cx="2058325" cy="232132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="" xmlns:a16="http://schemas.microsoft.com/office/drawing/2014/main" id="{AE15A233-7B98-46BA-8E88-1559E953E308}"/>
                  </a:ext>
                </a:extLst>
              </p:cNvPr>
              <p:cNvCxnSpPr/>
              <p:nvPr/>
            </p:nvCxnSpPr>
            <p:spPr>
              <a:xfrm>
                <a:off x="1275347" y="3339099"/>
                <a:ext cx="2058325" cy="0"/>
              </a:xfrm>
              <a:prstGeom prst="line">
                <a:avLst/>
              </a:prstGeom>
              <a:ln w="53975" cap="rnd">
                <a:solidFill>
                  <a:schemeClr val="bg2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Oval 116">
                <a:extLst>
                  <a:ext uri="{FF2B5EF4-FFF2-40B4-BE49-F238E27FC236}">
                    <a16:creationId xmlns="" xmlns:a16="http://schemas.microsoft.com/office/drawing/2014/main" id="{780E593F-B006-4C01-A02B-6DB425BDAAC1}"/>
                  </a:ext>
                </a:extLst>
              </p:cNvPr>
              <p:cNvSpPr/>
              <p:nvPr/>
            </p:nvSpPr>
            <p:spPr>
              <a:xfrm>
                <a:off x="2072377" y="3223033"/>
                <a:ext cx="232132" cy="23213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5" name="Freeform 13">
              <a:extLst>
                <a:ext uri="{FF2B5EF4-FFF2-40B4-BE49-F238E27FC236}">
                  <a16:creationId xmlns="" xmlns:a16="http://schemas.microsoft.com/office/drawing/2014/main" id="{BF819A76-5F53-4A9F-819A-F7C01436B1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4629" y="3614003"/>
              <a:ext cx="296853" cy="207795"/>
            </a:xfrm>
            <a:custGeom>
              <a:avLst/>
              <a:gdLst>
                <a:gd name="T0" fmla="*/ 14 w 121"/>
                <a:gd name="T1" fmla="*/ 81 h 84"/>
                <a:gd name="T2" fmla="*/ 5 w 121"/>
                <a:gd name="T3" fmla="*/ 72 h 84"/>
                <a:gd name="T4" fmla="*/ 7 w 121"/>
                <a:gd name="T5" fmla="*/ 8 h 84"/>
                <a:gd name="T6" fmla="*/ 17 w 121"/>
                <a:gd name="T7" fmla="*/ 2 h 84"/>
                <a:gd name="T8" fmla="*/ 107 w 121"/>
                <a:gd name="T9" fmla="*/ 3 h 84"/>
                <a:gd name="T10" fmla="*/ 116 w 121"/>
                <a:gd name="T11" fmla="*/ 12 h 84"/>
                <a:gd name="T12" fmla="*/ 116 w 121"/>
                <a:gd name="T13" fmla="*/ 74 h 84"/>
                <a:gd name="T14" fmla="*/ 109 w 121"/>
                <a:gd name="T15" fmla="*/ 80 h 84"/>
                <a:gd name="T16" fmla="*/ 14 w 121"/>
                <a:gd name="T17" fmla="*/ 81 h 84"/>
                <a:gd name="T18" fmla="*/ 46 w 121"/>
                <a:gd name="T19" fmla="*/ 60 h 84"/>
                <a:gd name="T20" fmla="*/ 83 w 121"/>
                <a:gd name="T21" fmla="*/ 41 h 84"/>
                <a:gd name="T22" fmla="*/ 46 w 121"/>
                <a:gd name="T23" fmla="*/ 22 h 84"/>
                <a:gd name="T24" fmla="*/ 46 w 121"/>
                <a:gd name="T25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84">
                  <a:moveTo>
                    <a:pt x="14" y="81"/>
                  </a:moveTo>
                  <a:cubicBezTo>
                    <a:pt x="9" y="80"/>
                    <a:pt x="6" y="77"/>
                    <a:pt x="5" y="72"/>
                  </a:cubicBezTo>
                  <a:cubicBezTo>
                    <a:pt x="1" y="62"/>
                    <a:pt x="0" y="17"/>
                    <a:pt x="7" y="8"/>
                  </a:cubicBezTo>
                  <a:cubicBezTo>
                    <a:pt x="10" y="5"/>
                    <a:pt x="13" y="3"/>
                    <a:pt x="17" y="2"/>
                  </a:cubicBezTo>
                  <a:cubicBezTo>
                    <a:pt x="37" y="0"/>
                    <a:pt x="100" y="1"/>
                    <a:pt x="107" y="3"/>
                  </a:cubicBezTo>
                  <a:cubicBezTo>
                    <a:pt x="112" y="5"/>
                    <a:pt x="115" y="8"/>
                    <a:pt x="116" y="12"/>
                  </a:cubicBezTo>
                  <a:cubicBezTo>
                    <a:pt x="120" y="23"/>
                    <a:pt x="121" y="63"/>
                    <a:pt x="116" y="74"/>
                  </a:cubicBezTo>
                  <a:cubicBezTo>
                    <a:pt x="114" y="77"/>
                    <a:pt x="112" y="79"/>
                    <a:pt x="109" y="80"/>
                  </a:cubicBezTo>
                  <a:cubicBezTo>
                    <a:pt x="102" y="84"/>
                    <a:pt x="24" y="84"/>
                    <a:pt x="14" y="81"/>
                  </a:cubicBezTo>
                  <a:close/>
                  <a:moveTo>
                    <a:pt x="46" y="60"/>
                  </a:moveTo>
                  <a:cubicBezTo>
                    <a:pt x="58" y="54"/>
                    <a:pt x="70" y="47"/>
                    <a:pt x="83" y="41"/>
                  </a:cubicBezTo>
                  <a:cubicBezTo>
                    <a:pt x="70" y="35"/>
                    <a:pt x="58" y="28"/>
                    <a:pt x="46" y="22"/>
                  </a:cubicBezTo>
                  <a:cubicBezTo>
                    <a:pt x="46" y="35"/>
                    <a:pt x="46" y="47"/>
                    <a:pt x="46" y="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15A633C2-1157-4C8B-B0DD-D3041682FEDF}"/>
              </a:ext>
            </a:extLst>
          </p:cNvPr>
          <p:cNvSpPr txBox="1"/>
          <p:nvPr/>
        </p:nvSpPr>
        <p:spPr>
          <a:xfrm>
            <a:off x="8902096" y="1500315"/>
            <a:ext cx="234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COMPETITOR </a:t>
            </a:r>
            <a:r>
              <a:rPr lang="en-US" sz="2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</a:t>
            </a:r>
            <a:endParaRPr lang="id-ID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="" xmlns:a16="http://schemas.microsoft.com/office/drawing/2014/main" id="{55ABB612-42A8-4BF3-BDC9-926312EE6B9B}"/>
              </a:ext>
            </a:extLst>
          </p:cNvPr>
          <p:cNvSpPr txBox="1"/>
          <p:nvPr/>
        </p:nvSpPr>
        <p:spPr>
          <a:xfrm>
            <a:off x="8821384" y="4813867"/>
            <a:ext cx="2522199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suscipit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bibendum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congue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lacus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vitae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finibus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="" xmlns:a16="http://schemas.microsoft.com/office/drawing/2014/main" id="{C6054761-B095-40CD-A21A-EAC9E69687A9}"/>
              </a:ext>
            </a:extLst>
          </p:cNvPr>
          <p:cNvGrpSpPr/>
          <p:nvPr/>
        </p:nvGrpSpPr>
        <p:grpSpPr>
          <a:xfrm>
            <a:off x="8773901" y="4157606"/>
            <a:ext cx="2617164" cy="461662"/>
            <a:chOff x="1092224" y="4066393"/>
            <a:chExt cx="2617164" cy="461662"/>
          </a:xfrm>
        </p:grpSpPr>
        <p:sp>
          <p:nvSpPr>
            <p:cNvPr id="208" name="Rectangle: Rounded Corners 207">
              <a:extLst>
                <a:ext uri="{FF2B5EF4-FFF2-40B4-BE49-F238E27FC236}">
                  <a16:creationId xmlns="" xmlns:a16="http://schemas.microsoft.com/office/drawing/2014/main" id="{2D20A131-F857-4217-99D1-E6306B7B6865}"/>
                </a:ext>
              </a:extLst>
            </p:cNvPr>
            <p:cNvSpPr/>
            <p:nvPr/>
          </p:nvSpPr>
          <p:spPr>
            <a:xfrm>
              <a:off x="1092224" y="4066393"/>
              <a:ext cx="461662" cy="46166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="" xmlns:a16="http://schemas.microsoft.com/office/drawing/2014/main" id="{BC036F4C-C4DD-4810-AC56-F28C3C25E7A2}"/>
                </a:ext>
              </a:extLst>
            </p:cNvPr>
            <p:cNvGrpSpPr/>
            <p:nvPr/>
          </p:nvGrpSpPr>
          <p:grpSpPr>
            <a:xfrm>
              <a:off x="1651063" y="4181158"/>
              <a:ext cx="2058325" cy="232132"/>
              <a:chOff x="1275347" y="3648716"/>
              <a:chExt cx="2058325" cy="232132"/>
            </a:xfrm>
          </p:grpSpPr>
          <p:cxnSp>
            <p:nvCxnSpPr>
              <p:cNvPr id="223" name="Straight Connector 222">
                <a:extLst>
                  <a:ext uri="{FF2B5EF4-FFF2-40B4-BE49-F238E27FC236}">
                    <a16:creationId xmlns="" xmlns:a16="http://schemas.microsoft.com/office/drawing/2014/main" id="{E65C62B9-EA32-43DB-B8CF-56AA80550F20}"/>
                  </a:ext>
                </a:extLst>
              </p:cNvPr>
              <p:cNvCxnSpPr/>
              <p:nvPr/>
            </p:nvCxnSpPr>
            <p:spPr>
              <a:xfrm>
                <a:off x="1275347" y="3764782"/>
                <a:ext cx="2058325" cy="0"/>
              </a:xfrm>
              <a:prstGeom prst="line">
                <a:avLst/>
              </a:prstGeom>
              <a:ln w="53975" cap="rnd">
                <a:solidFill>
                  <a:schemeClr val="bg2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Oval 223">
                <a:extLst>
                  <a:ext uri="{FF2B5EF4-FFF2-40B4-BE49-F238E27FC236}">
                    <a16:creationId xmlns="" xmlns:a16="http://schemas.microsoft.com/office/drawing/2014/main" id="{4EDC9734-D841-4B81-A568-6799821B20BC}"/>
                  </a:ext>
                </a:extLst>
              </p:cNvPr>
              <p:cNvSpPr/>
              <p:nvPr/>
            </p:nvSpPr>
            <p:spPr>
              <a:xfrm>
                <a:off x="2347176" y="3648716"/>
                <a:ext cx="232132" cy="23213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22" name="Freeform 5">
              <a:extLst>
                <a:ext uri="{FF2B5EF4-FFF2-40B4-BE49-F238E27FC236}">
                  <a16:creationId xmlns="" xmlns:a16="http://schemas.microsoft.com/office/drawing/2014/main" id="{F45E5A71-55E4-4EB4-9A62-18B36F2A9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048" y="4189647"/>
              <a:ext cx="260014" cy="215155"/>
            </a:xfrm>
            <a:custGeom>
              <a:avLst/>
              <a:gdLst>
                <a:gd name="T0" fmla="*/ 0 w 182"/>
                <a:gd name="T1" fmla="*/ 132 h 149"/>
                <a:gd name="T2" fmla="*/ 57 w 182"/>
                <a:gd name="T3" fmla="*/ 149 h 149"/>
                <a:gd name="T4" fmla="*/ 164 w 182"/>
                <a:gd name="T5" fmla="*/ 37 h 149"/>
                <a:gd name="T6" fmla="*/ 182 w 182"/>
                <a:gd name="T7" fmla="*/ 18 h 149"/>
                <a:gd name="T8" fmla="*/ 161 w 182"/>
                <a:gd name="T9" fmla="*/ 24 h 149"/>
                <a:gd name="T10" fmla="*/ 177 w 182"/>
                <a:gd name="T11" fmla="*/ 3 h 149"/>
                <a:gd name="T12" fmla="*/ 154 w 182"/>
                <a:gd name="T13" fmla="*/ 12 h 149"/>
                <a:gd name="T14" fmla="*/ 126 w 182"/>
                <a:gd name="T15" fmla="*/ 0 h 149"/>
                <a:gd name="T16" fmla="*/ 90 w 182"/>
                <a:gd name="T17" fmla="*/ 46 h 149"/>
                <a:gd name="T18" fmla="*/ 12 w 182"/>
                <a:gd name="T19" fmla="*/ 7 h 149"/>
                <a:gd name="T20" fmla="*/ 24 w 182"/>
                <a:gd name="T21" fmla="*/ 57 h 149"/>
                <a:gd name="T22" fmla="*/ 7 w 182"/>
                <a:gd name="T23" fmla="*/ 53 h 149"/>
                <a:gd name="T24" fmla="*/ 37 w 182"/>
                <a:gd name="T25" fmla="*/ 90 h 149"/>
                <a:gd name="T26" fmla="*/ 20 w 182"/>
                <a:gd name="T27" fmla="*/ 90 h 149"/>
                <a:gd name="T28" fmla="*/ 55 w 182"/>
                <a:gd name="T29" fmla="*/ 117 h 149"/>
                <a:gd name="T30" fmla="*/ 0 w 182"/>
                <a:gd name="T31" fmla="*/ 13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149">
                  <a:moveTo>
                    <a:pt x="0" y="132"/>
                  </a:moveTo>
                  <a:cubicBezTo>
                    <a:pt x="16" y="143"/>
                    <a:pt x="36" y="149"/>
                    <a:pt x="57" y="149"/>
                  </a:cubicBezTo>
                  <a:cubicBezTo>
                    <a:pt x="127" y="149"/>
                    <a:pt x="166" y="90"/>
                    <a:pt x="164" y="37"/>
                  </a:cubicBezTo>
                  <a:cubicBezTo>
                    <a:pt x="171" y="32"/>
                    <a:pt x="177" y="25"/>
                    <a:pt x="182" y="18"/>
                  </a:cubicBezTo>
                  <a:cubicBezTo>
                    <a:pt x="176" y="21"/>
                    <a:pt x="168" y="23"/>
                    <a:pt x="161" y="24"/>
                  </a:cubicBezTo>
                  <a:cubicBezTo>
                    <a:pt x="169" y="19"/>
                    <a:pt x="175" y="12"/>
                    <a:pt x="177" y="3"/>
                  </a:cubicBezTo>
                  <a:cubicBezTo>
                    <a:pt x="170" y="7"/>
                    <a:pt x="162" y="10"/>
                    <a:pt x="154" y="12"/>
                  </a:cubicBezTo>
                  <a:cubicBezTo>
                    <a:pt x="147" y="5"/>
                    <a:pt x="137" y="0"/>
                    <a:pt x="126" y="0"/>
                  </a:cubicBezTo>
                  <a:cubicBezTo>
                    <a:pt x="102" y="0"/>
                    <a:pt x="84" y="23"/>
                    <a:pt x="90" y="46"/>
                  </a:cubicBezTo>
                  <a:cubicBezTo>
                    <a:pt x="58" y="45"/>
                    <a:pt x="31" y="30"/>
                    <a:pt x="12" y="7"/>
                  </a:cubicBezTo>
                  <a:cubicBezTo>
                    <a:pt x="2" y="24"/>
                    <a:pt x="7" y="46"/>
                    <a:pt x="24" y="57"/>
                  </a:cubicBezTo>
                  <a:cubicBezTo>
                    <a:pt x="18" y="57"/>
                    <a:pt x="12" y="55"/>
                    <a:pt x="7" y="53"/>
                  </a:cubicBezTo>
                  <a:cubicBezTo>
                    <a:pt x="7" y="70"/>
                    <a:pt x="19" y="86"/>
                    <a:pt x="37" y="90"/>
                  </a:cubicBezTo>
                  <a:cubicBezTo>
                    <a:pt x="32" y="91"/>
                    <a:pt x="26" y="92"/>
                    <a:pt x="20" y="90"/>
                  </a:cubicBezTo>
                  <a:cubicBezTo>
                    <a:pt x="25" y="105"/>
                    <a:pt x="39" y="116"/>
                    <a:pt x="55" y="117"/>
                  </a:cubicBezTo>
                  <a:cubicBezTo>
                    <a:pt x="39" y="129"/>
                    <a:pt x="19" y="134"/>
                    <a:pt x="0" y="1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="" xmlns:a16="http://schemas.microsoft.com/office/drawing/2014/main" id="{B1111C2D-3B1D-4602-B811-F7E61694B31D}"/>
              </a:ext>
            </a:extLst>
          </p:cNvPr>
          <p:cNvGrpSpPr/>
          <p:nvPr/>
        </p:nvGrpSpPr>
        <p:grpSpPr>
          <a:xfrm>
            <a:off x="8773901" y="2860302"/>
            <a:ext cx="2617164" cy="461662"/>
            <a:chOff x="1092224" y="2907745"/>
            <a:chExt cx="2617164" cy="461662"/>
          </a:xfrm>
        </p:grpSpPr>
        <p:sp>
          <p:nvSpPr>
            <p:cNvPr id="156" name="Rectangle: Rounded Corners 155">
              <a:extLst>
                <a:ext uri="{FF2B5EF4-FFF2-40B4-BE49-F238E27FC236}">
                  <a16:creationId xmlns="" xmlns:a16="http://schemas.microsoft.com/office/drawing/2014/main" id="{1D839277-8AE2-4693-94AA-8E0827EFD778}"/>
                </a:ext>
              </a:extLst>
            </p:cNvPr>
            <p:cNvSpPr/>
            <p:nvPr/>
          </p:nvSpPr>
          <p:spPr>
            <a:xfrm>
              <a:off x="1092224" y="2907745"/>
              <a:ext cx="461662" cy="46166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="" xmlns:a16="http://schemas.microsoft.com/office/drawing/2014/main" id="{0643B288-BA3A-49A8-8188-843D2C18B0AD}"/>
                </a:ext>
              </a:extLst>
            </p:cNvPr>
            <p:cNvGrpSpPr/>
            <p:nvPr/>
          </p:nvGrpSpPr>
          <p:grpSpPr>
            <a:xfrm>
              <a:off x="1651063" y="3022510"/>
              <a:ext cx="2058325" cy="232132"/>
              <a:chOff x="1275347" y="2793165"/>
              <a:chExt cx="2058325" cy="232132"/>
            </a:xfrm>
          </p:grpSpPr>
          <p:cxnSp>
            <p:nvCxnSpPr>
              <p:cNvPr id="206" name="Straight Connector 205">
                <a:extLst>
                  <a:ext uri="{FF2B5EF4-FFF2-40B4-BE49-F238E27FC236}">
                    <a16:creationId xmlns="" xmlns:a16="http://schemas.microsoft.com/office/drawing/2014/main" id="{38E69810-A7CB-4EC7-AD06-C60CDA13F144}"/>
                  </a:ext>
                </a:extLst>
              </p:cNvPr>
              <p:cNvCxnSpPr/>
              <p:nvPr/>
            </p:nvCxnSpPr>
            <p:spPr>
              <a:xfrm>
                <a:off x="1275347" y="2909231"/>
                <a:ext cx="2058325" cy="0"/>
              </a:xfrm>
              <a:prstGeom prst="line">
                <a:avLst/>
              </a:prstGeom>
              <a:ln w="53975" cap="rnd">
                <a:solidFill>
                  <a:schemeClr val="bg2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Oval 206">
                <a:extLst>
                  <a:ext uri="{FF2B5EF4-FFF2-40B4-BE49-F238E27FC236}">
                    <a16:creationId xmlns="" xmlns:a16="http://schemas.microsoft.com/office/drawing/2014/main" id="{09D720C5-EAF8-4BEB-B554-1055C4DA0E15}"/>
                  </a:ext>
                </a:extLst>
              </p:cNvPr>
              <p:cNvSpPr/>
              <p:nvPr/>
            </p:nvSpPr>
            <p:spPr>
              <a:xfrm>
                <a:off x="2884972" y="2793165"/>
                <a:ext cx="232132" cy="2321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05" name="Freeform 6">
              <a:extLst>
                <a:ext uri="{FF2B5EF4-FFF2-40B4-BE49-F238E27FC236}">
                  <a16:creationId xmlns="" xmlns:a16="http://schemas.microsoft.com/office/drawing/2014/main" id="{A7F9EAC8-D284-4555-9E68-8229510A9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7053" y="2994173"/>
              <a:ext cx="132004" cy="288807"/>
            </a:xfrm>
            <a:custGeom>
              <a:avLst/>
              <a:gdLst>
                <a:gd name="T0" fmla="*/ 22 w 96"/>
                <a:gd name="T1" fmla="*/ 208 h 208"/>
                <a:gd name="T2" fmla="*/ 63 w 96"/>
                <a:gd name="T3" fmla="*/ 208 h 208"/>
                <a:gd name="T4" fmla="*/ 63 w 96"/>
                <a:gd name="T5" fmla="*/ 103 h 208"/>
                <a:gd name="T6" fmla="*/ 93 w 96"/>
                <a:gd name="T7" fmla="*/ 103 h 208"/>
                <a:gd name="T8" fmla="*/ 96 w 96"/>
                <a:gd name="T9" fmla="*/ 68 h 208"/>
                <a:gd name="T10" fmla="*/ 63 w 96"/>
                <a:gd name="T11" fmla="*/ 68 h 208"/>
                <a:gd name="T12" fmla="*/ 63 w 96"/>
                <a:gd name="T13" fmla="*/ 48 h 208"/>
                <a:gd name="T14" fmla="*/ 73 w 96"/>
                <a:gd name="T15" fmla="*/ 37 h 208"/>
                <a:gd name="T16" fmla="*/ 96 w 96"/>
                <a:gd name="T17" fmla="*/ 37 h 208"/>
                <a:gd name="T18" fmla="*/ 96 w 96"/>
                <a:gd name="T19" fmla="*/ 0 h 208"/>
                <a:gd name="T20" fmla="*/ 67 w 96"/>
                <a:gd name="T21" fmla="*/ 0 h 208"/>
                <a:gd name="T22" fmla="*/ 22 w 96"/>
                <a:gd name="T23" fmla="*/ 40 h 208"/>
                <a:gd name="T24" fmla="*/ 22 w 96"/>
                <a:gd name="T25" fmla="*/ 68 h 208"/>
                <a:gd name="T26" fmla="*/ 0 w 96"/>
                <a:gd name="T27" fmla="*/ 68 h 208"/>
                <a:gd name="T28" fmla="*/ 0 w 96"/>
                <a:gd name="T29" fmla="*/ 104 h 208"/>
                <a:gd name="T30" fmla="*/ 22 w 96"/>
                <a:gd name="T31" fmla="*/ 104 h 208"/>
                <a:gd name="T32" fmla="*/ 22 w 96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208">
                  <a:moveTo>
                    <a:pt x="22" y="208"/>
                  </a:moveTo>
                  <a:cubicBezTo>
                    <a:pt x="63" y="208"/>
                    <a:pt x="63" y="208"/>
                    <a:pt x="63" y="208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93" y="103"/>
                    <a:pt x="93" y="103"/>
                    <a:pt x="93" y="103"/>
                  </a:cubicBezTo>
                  <a:cubicBezTo>
                    <a:pt x="96" y="68"/>
                    <a:pt x="96" y="68"/>
                    <a:pt x="96" y="68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3" y="68"/>
                    <a:pt x="63" y="55"/>
                    <a:pt x="63" y="48"/>
                  </a:cubicBezTo>
                  <a:cubicBezTo>
                    <a:pt x="63" y="40"/>
                    <a:pt x="65" y="37"/>
                    <a:pt x="73" y="37"/>
                  </a:cubicBezTo>
                  <a:cubicBezTo>
                    <a:pt x="80" y="37"/>
                    <a:pt x="96" y="37"/>
                    <a:pt x="96" y="37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0"/>
                    <a:pt x="72" y="0"/>
                    <a:pt x="67" y="0"/>
                  </a:cubicBezTo>
                  <a:cubicBezTo>
                    <a:pt x="36" y="0"/>
                    <a:pt x="22" y="14"/>
                    <a:pt x="22" y="40"/>
                  </a:cubicBezTo>
                  <a:cubicBezTo>
                    <a:pt x="22" y="63"/>
                    <a:pt x="22" y="68"/>
                    <a:pt x="22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22" y="104"/>
                    <a:pt x="22" y="104"/>
                    <a:pt x="22" y="104"/>
                  </a:cubicBezTo>
                  <a:lnTo>
                    <a:pt x="22" y="2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="" xmlns:a16="http://schemas.microsoft.com/office/drawing/2014/main" id="{B8098D11-6E06-41AA-9159-4808DCF14D6C}"/>
              </a:ext>
            </a:extLst>
          </p:cNvPr>
          <p:cNvGrpSpPr/>
          <p:nvPr/>
        </p:nvGrpSpPr>
        <p:grpSpPr>
          <a:xfrm>
            <a:off x="8773901" y="2211650"/>
            <a:ext cx="2617164" cy="461662"/>
            <a:chOff x="1092224" y="2328421"/>
            <a:chExt cx="2617164" cy="461662"/>
          </a:xfrm>
        </p:grpSpPr>
        <p:sp>
          <p:nvSpPr>
            <p:cNvPr id="148" name="Rectangle: Rounded Corners 147">
              <a:extLst>
                <a:ext uri="{FF2B5EF4-FFF2-40B4-BE49-F238E27FC236}">
                  <a16:creationId xmlns="" xmlns:a16="http://schemas.microsoft.com/office/drawing/2014/main" id="{36B18180-B61E-48DE-8485-B4882B3E4403}"/>
                </a:ext>
              </a:extLst>
            </p:cNvPr>
            <p:cNvSpPr/>
            <p:nvPr/>
          </p:nvSpPr>
          <p:spPr>
            <a:xfrm>
              <a:off x="1092224" y="2328421"/>
              <a:ext cx="461662" cy="46166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="" xmlns:a16="http://schemas.microsoft.com/office/drawing/2014/main" id="{6177B5D8-7A91-422A-8216-26E7BFCB0CBF}"/>
                </a:ext>
              </a:extLst>
            </p:cNvPr>
            <p:cNvGrpSpPr/>
            <p:nvPr/>
          </p:nvGrpSpPr>
          <p:grpSpPr>
            <a:xfrm>
              <a:off x="1651063" y="2443186"/>
              <a:ext cx="2058325" cy="232132"/>
              <a:chOff x="1275347" y="2311869"/>
              <a:chExt cx="2058325" cy="232132"/>
            </a:xfrm>
          </p:grpSpPr>
          <p:cxnSp>
            <p:nvCxnSpPr>
              <p:cNvPr id="154" name="Straight Connector 153">
                <a:extLst>
                  <a:ext uri="{FF2B5EF4-FFF2-40B4-BE49-F238E27FC236}">
                    <a16:creationId xmlns="" xmlns:a16="http://schemas.microsoft.com/office/drawing/2014/main" id="{39D5953C-ABD3-4FB0-939A-9B7777A21CB9}"/>
                  </a:ext>
                </a:extLst>
              </p:cNvPr>
              <p:cNvCxnSpPr/>
              <p:nvPr/>
            </p:nvCxnSpPr>
            <p:spPr>
              <a:xfrm>
                <a:off x="1275347" y="2427935"/>
                <a:ext cx="2058325" cy="0"/>
              </a:xfrm>
              <a:prstGeom prst="line">
                <a:avLst/>
              </a:prstGeom>
              <a:ln w="53975" cap="rnd">
                <a:solidFill>
                  <a:schemeClr val="bg2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Oval 154">
                <a:extLst>
                  <a:ext uri="{FF2B5EF4-FFF2-40B4-BE49-F238E27FC236}">
                    <a16:creationId xmlns="" xmlns:a16="http://schemas.microsoft.com/office/drawing/2014/main" id="{498230DE-680B-4948-941F-9116332ECCBA}"/>
                  </a:ext>
                </a:extLst>
              </p:cNvPr>
              <p:cNvSpPr/>
              <p:nvPr/>
            </p:nvSpPr>
            <p:spPr>
              <a:xfrm>
                <a:off x="2542701" y="2311869"/>
                <a:ext cx="232132" cy="23213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="" xmlns:a16="http://schemas.microsoft.com/office/drawing/2014/main" id="{19500129-C1CE-4175-BE0C-E06B067C3B97}"/>
                </a:ext>
              </a:extLst>
            </p:cNvPr>
            <p:cNvGrpSpPr/>
            <p:nvPr/>
          </p:nvGrpSpPr>
          <p:grpSpPr>
            <a:xfrm>
              <a:off x="1190541" y="2425097"/>
              <a:ext cx="265029" cy="268311"/>
              <a:chOff x="3529013" y="717550"/>
              <a:chExt cx="512762" cy="519112"/>
            </a:xfrm>
            <a:solidFill>
              <a:schemeClr val="bg1"/>
            </a:solidFill>
            <a:effectLst/>
          </p:grpSpPr>
          <p:sp>
            <p:nvSpPr>
              <p:cNvPr id="151" name="Freeform 7">
                <a:extLst>
                  <a:ext uri="{FF2B5EF4-FFF2-40B4-BE49-F238E27FC236}">
                    <a16:creationId xmlns="" xmlns:a16="http://schemas.microsoft.com/office/drawing/2014/main" id="{618AF471-DDE1-4E55-A64C-6AC2A4A476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29013" y="717550"/>
                <a:ext cx="512762" cy="519112"/>
              </a:xfrm>
              <a:custGeom>
                <a:avLst/>
                <a:gdLst>
                  <a:gd name="T0" fmla="*/ 94 w 188"/>
                  <a:gd name="T1" fmla="*/ 17 h 188"/>
                  <a:gd name="T2" fmla="*/ 132 w 188"/>
                  <a:gd name="T3" fmla="*/ 17 h 188"/>
                  <a:gd name="T4" fmla="*/ 150 w 188"/>
                  <a:gd name="T5" fmla="*/ 21 h 188"/>
                  <a:gd name="T6" fmla="*/ 161 w 188"/>
                  <a:gd name="T7" fmla="*/ 28 h 188"/>
                  <a:gd name="T8" fmla="*/ 168 w 188"/>
                  <a:gd name="T9" fmla="*/ 39 h 188"/>
                  <a:gd name="T10" fmla="*/ 171 w 188"/>
                  <a:gd name="T11" fmla="*/ 56 h 188"/>
                  <a:gd name="T12" fmla="*/ 172 w 188"/>
                  <a:gd name="T13" fmla="*/ 94 h 188"/>
                  <a:gd name="T14" fmla="*/ 171 w 188"/>
                  <a:gd name="T15" fmla="*/ 132 h 188"/>
                  <a:gd name="T16" fmla="*/ 168 w 188"/>
                  <a:gd name="T17" fmla="*/ 149 h 188"/>
                  <a:gd name="T18" fmla="*/ 161 w 188"/>
                  <a:gd name="T19" fmla="*/ 160 h 188"/>
                  <a:gd name="T20" fmla="*/ 150 w 188"/>
                  <a:gd name="T21" fmla="*/ 167 h 188"/>
                  <a:gd name="T22" fmla="*/ 132 w 188"/>
                  <a:gd name="T23" fmla="*/ 171 h 188"/>
                  <a:gd name="T24" fmla="*/ 94 w 188"/>
                  <a:gd name="T25" fmla="*/ 171 h 188"/>
                  <a:gd name="T26" fmla="*/ 56 w 188"/>
                  <a:gd name="T27" fmla="*/ 171 h 188"/>
                  <a:gd name="T28" fmla="*/ 39 w 188"/>
                  <a:gd name="T29" fmla="*/ 167 h 188"/>
                  <a:gd name="T30" fmla="*/ 28 w 188"/>
                  <a:gd name="T31" fmla="*/ 160 h 188"/>
                  <a:gd name="T32" fmla="*/ 21 w 188"/>
                  <a:gd name="T33" fmla="*/ 149 h 188"/>
                  <a:gd name="T34" fmla="*/ 18 w 188"/>
                  <a:gd name="T35" fmla="*/ 132 h 188"/>
                  <a:gd name="T36" fmla="*/ 17 w 188"/>
                  <a:gd name="T37" fmla="*/ 94 h 188"/>
                  <a:gd name="T38" fmla="*/ 18 w 188"/>
                  <a:gd name="T39" fmla="*/ 56 h 188"/>
                  <a:gd name="T40" fmla="*/ 21 w 188"/>
                  <a:gd name="T41" fmla="*/ 39 h 188"/>
                  <a:gd name="T42" fmla="*/ 28 w 188"/>
                  <a:gd name="T43" fmla="*/ 28 h 188"/>
                  <a:gd name="T44" fmla="*/ 39 w 188"/>
                  <a:gd name="T45" fmla="*/ 21 h 188"/>
                  <a:gd name="T46" fmla="*/ 56 w 188"/>
                  <a:gd name="T47" fmla="*/ 17 h 188"/>
                  <a:gd name="T48" fmla="*/ 94 w 188"/>
                  <a:gd name="T49" fmla="*/ 17 h 188"/>
                  <a:gd name="T50" fmla="*/ 94 w 188"/>
                  <a:gd name="T51" fmla="*/ 0 h 188"/>
                  <a:gd name="T52" fmla="*/ 56 w 188"/>
                  <a:gd name="T53" fmla="*/ 0 h 188"/>
                  <a:gd name="T54" fmla="*/ 33 w 188"/>
                  <a:gd name="T55" fmla="*/ 5 h 188"/>
                  <a:gd name="T56" fmla="*/ 16 w 188"/>
                  <a:gd name="T57" fmla="*/ 16 h 188"/>
                  <a:gd name="T58" fmla="*/ 5 w 188"/>
                  <a:gd name="T59" fmla="*/ 32 h 188"/>
                  <a:gd name="T60" fmla="*/ 1 w 188"/>
                  <a:gd name="T61" fmla="*/ 55 h 188"/>
                  <a:gd name="T62" fmla="*/ 0 w 188"/>
                  <a:gd name="T63" fmla="*/ 94 h 188"/>
                  <a:gd name="T64" fmla="*/ 1 w 188"/>
                  <a:gd name="T65" fmla="*/ 133 h 188"/>
                  <a:gd name="T66" fmla="*/ 5 w 188"/>
                  <a:gd name="T67" fmla="*/ 156 h 188"/>
                  <a:gd name="T68" fmla="*/ 16 w 188"/>
                  <a:gd name="T69" fmla="*/ 172 h 188"/>
                  <a:gd name="T70" fmla="*/ 33 w 188"/>
                  <a:gd name="T71" fmla="*/ 183 h 188"/>
                  <a:gd name="T72" fmla="*/ 56 w 188"/>
                  <a:gd name="T73" fmla="*/ 188 h 188"/>
                  <a:gd name="T74" fmla="*/ 94 w 188"/>
                  <a:gd name="T75" fmla="*/ 188 h 188"/>
                  <a:gd name="T76" fmla="*/ 133 w 188"/>
                  <a:gd name="T77" fmla="*/ 188 h 188"/>
                  <a:gd name="T78" fmla="*/ 156 w 188"/>
                  <a:gd name="T79" fmla="*/ 183 h 188"/>
                  <a:gd name="T80" fmla="*/ 173 w 188"/>
                  <a:gd name="T81" fmla="*/ 172 h 188"/>
                  <a:gd name="T82" fmla="*/ 184 w 188"/>
                  <a:gd name="T83" fmla="*/ 156 h 188"/>
                  <a:gd name="T84" fmla="*/ 188 w 188"/>
                  <a:gd name="T85" fmla="*/ 133 h 188"/>
                  <a:gd name="T86" fmla="*/ 188 w 188"/>
                  <a:gd name="T87" fmla="*/ 94 h 188"/>
                  <a:gd name="T88" fmla="*/ 188 w 188"/>
                  <a:gd name="T89" fmla="*/ 55 h 188"/>
                  <a:gd name="T90" fmla="*/ 184 w 188"/>
                  <a:gd name="T91" fmla="*/ 32 h 188"/>
                  <a:gd name="T92" fmla="*/ 173 w 188"/>
                  <a:gd name="T93" fmla="*/ 16 h 188"/>
                  <a:gd name="T94" fmla="*/ 156 w 188"/>
                  <a:gd name="T95" fmla="*/ 5 h 188"/>
                  <a:gd name="T96" fmla="*/ 133 w 188"/>
                  <a:gd name="T97" fmla="*/ 0 h 188"/>
                  <a:gd name="T98" fmla="*/ 94 w 188"/>
                  <a:gd name="T99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8" h="188">
                    <a:moveTo>
                      <a:pt x="94" y="17"/>
                    </a:moveTo>
                    <a:cubicBezTo>
                      <a:pt x="120" y="17"/>
                      <a:pt x="122" y="17"/>
                      <a:pt x="132" y="17"/>
                    </a:cubicBezTo>
                    <a:cubicBezTo>
                      <a:pt x="142" y="18"/>
                      <a:pt x="147" y="19"/>
                      <a:pt x="150" y="21"/>
                    </a:cubicBezTo>
                    <a:cubicBezTo>
                      <a:pt x="154" y="22"/>
                      <a:pt x="157" y="24"/>
                      <a:pt x="161" y="28"/>
                    </a:cubicBezTo>
                    <a:cubicBezTo>
                      <a:pt x="164" y="31"/>
                      <a:pt x="166" y="34"/>
                      <a:pt x="168" y="39"/>
                    </a:cubicBezTo>
                    <a:cubicBezTo>
                      <a:pt x="169" y="42"/>
                      <a:pt x="171" y="47"/>
                      <a:pt x="171" y="56"/>
                    </a:cubicBezTo>
                    <a:cubicBezTo>
                      <a:pt x="171" y="66"/>
                      <a:pt x="172" y="69"/>
                      <a:pt x="172" y="94"/>
                    </a:cubicBezTo>
                    <a:cubicBezTo>
                      <a:pt x="172" y="119"/>
                      <a:pt x="171" y="122"/>
                      <a:pt x="171" y="132"/>
                    </a:cubicBezTo>
                    <a:cubicBezTo>
                      <a:pt x="171" y="141"/>
                      <a:pt x="169" y="146"/>
                      <a:pt x="168" y="149"/>
                    </a:cubicBezTo>
                    <a:cubicBezTo>
                      <a:pt x="166" y="154"/>
                      <a:pt x="164" y="157"/>
                      <a:pt x="161" y="160"/>
                    </a:cubicBezTo>
                    <a:cubicBezTo>
                      <a:pt x="157" y="164"/>
                      <a:pt x="154" y="166"/>
                      <a:pt x="150" y="167"/>
                    </a:cubicBezTo>
                    <a:cubicBezTo>
                      <a:pt x="147" y="169"/>
                      <a:pt x="142" y="170"/>
                      <a:pt x="132" y="171"/>
                    </a:cubicBezTo>
                    <a:cubicBezTo>
                      <a:pt x="122" y="171"/>
                      <a:pt x="120" y="171"/>
                      <a:pt x="94" y="171"/>
                    </a:cubicBezTo>
                    <a:cubicBezTo>
                      <a:pt x="69" y="171"/>
                      <a:pt x="66" y="171"/>
                      <a:pt x="56" y="171"/>
                    </a:cubicBezTo>
                    <a:cubicBezTo>
                      <a:pt x="47" y="170"/>
                      <a:pt x="42" y="169"/>
                      <a:pt x="39" y="167"/>
                    </a:cubicBezTo>
                    <a:cubicBezTo>
                      <a:pt x="35" y="166"/>
                      <a:pt x="31" y="164"/>
                      <a:pt x="28" y="160"/>
                    </a:cubicBezTo>
                    <a:cubicBezTo>
                      <a:pt x="25" y="157"/>
                      <a:pt x="23" y="154"/>
                      <a:pt x="21" y="149"/>
                    </a:cubicBezTo>
                    <a:cubicBezTo>
                      <a:pt x="20" y="146"/>
                      <a:pt x="18" y="141"/>
                      <a:pt x="18" y="132"/>
                    </a:cubicBezTo>
                    <a:cubicBezTo>
                      <a:pt x="17" y="122"/>
                      <a:pt x="17" y="119"/>
                      <a:pt x="17" y="94"/>
                    </a:cubicBezTo>
                    <a:cubicBezTo>
                      <a:pt x="17" y="69"/>
                      <a:pt x="17" y="66"/>
                      <a:pt x="18" y="56"/>
                    </a:cubicBezTo>
                    <a:cubicBezTo>
                      <a:pt x="18" y="47"/>
                      <a:pt x="20" y="42"/>
                      <a:pt x="21" y="39"/>
                    </a:cubicBezTo>
                    <a:cubicBezTo>
                      <a:pt x="23" y="34"/>
                      <a:pt x="25" y="31"/>
                      <a:pt x="28" y="28"/>
                    </a:cubicBezTo>
                    <a:cubicBezTo>
                      <a:pt x="31" y="24"/>
                      <a:pt x="35" y="22"/>
                      <a:pt x="39" y="21"/>
                    </a:cubicBezTo>
                    <a:cubicBezTo>
                      <a:pt x="42" y="19"/>
                      <a:pt x="47" y="18"/>
                      <a:pt x="56" y="17"/>
                    </a:cubicBezTo>
                    <a:cubicBezTo>
                      <a:pt x="66" y="17"/>
                      <a:pt x="69" y="17"/>
                      <a:pt x="94" y="17"/>
                    </a:cubicBezTo>
                    <a:moveTo>
                      <a:pt x="94" y="0"/>
                    </a:moveTo>
                    <a:cubicBezTo>
                      <a:pt x="69" y="0"/>
                      <a:pt x="66" y="0"/>
                      <a:pt x="56" y="0"/>
                    </a:cubicBezTo>
                    <a:cubicBezTo>
                      <a:pt x="46" y="1"/>
                      <a:pt x="39" y="3"/>
                      <a:pt x="33" y="5"/>
                    </a:cubicBezTo>
                    <a:cubicBezTo>
                      <a:pt x="27" y="7"/>
                      <a:pt x="21" y="10"/>
                      <a:pt x="16" y="16"/>
                    </a:cubicBezTo>
                    <a:cubicBezTo>
                      <a:pt x="11" y="21"/>
                      <a:pt x="8" y="26"/>
                      <a:pt x="5" y="32"/>
                    </a:cubicBezTo>
                    <a:cubicBezTo>
                      <a:pt x="3" y="38"/>
                      <a:pt x="1" y="45"/>
                      <a:pt x="1" y="55"/>
                    </a:cubicBezTo>
                    <a:cubicBezTo>
                      <a:pt x="0" y="65"/>
                      <a:pt x="0" y="68"/>
                      <a:pt x="0" y="94"/>
                    </a:cubicBezTo>
                    <a:cubicBezTo>
                      <a:pt x="0" y="120"/>
                      <a:pt x="0" y="123"/>
                      <a:pt x="1" y="133"/>
                    </a:cubicBezTo>
                    <a:cubicBezTo>
                      <a:pt x="1" y="143"/>
                      <a:pt x="3" y="150"/>
                      <a:pt x="5" y="156"/>
                    </a:cubicBezTo>
                    <a:cubicBezTo>
                      <a:pt x="8" y="162"/>
                      <a:pt x="11" y="167"/>
                      <a:pt x="16" y="172"/>
                    </a:cubicBezTo>
                    <a:cubicBezTo>
                      <a:pt x="21" y="178"/>
                      <a:pt x="27" y="181"/>
                      <a:pt x="33" y="183"/>
                    </a:cubicBezTo>
                    <a:cubicBezTo>
                      <a:pt x="39" y="185"/>
                      <a:pt x="46" y="187"/>
                      <a:pt x="56" y="188"/>
                    </a:cubicBezTo>
                    <a:cubicBezTo>
                      <a:pt x="66" y="188"/>
                      <a:pt x="69" y="188"/>
                      <a:pt x="94" y="188"/>
                    </a:cubicBezTo>
                    <a:cubicBezTo>
                      <a:pt x="120" y="188"/>
                      <a:pt x="123" y="188"/>
                      <a:pt x="133" y="188"/>
                    </a:cubicBezTo>
                    <a:cubicBezTo>
                      <a:pt x="143" y="187"/>
                      <a:pt x="150" y="185"/>
                      <a:pt x="156" y="183"/>
                    </a:cubicBezTo>
                    <a:cubicBezTo>
                      <a:pt x="162" y="181"/>
                      <a:pt x="167" y="178"/>
                      <a:pt x="173" y="172"/>
                    </a:cubicBezTo>
                    <a:cubicBezTo>
                      <a:pt x="178" y="167"/>
                      <a:pt x="181" y="162"/>
                      <a:pt x="184" y="156"/>
                    </a:cubicBezTo>
                    <a:cubicBezTo>
                      <a:pt x="186" y="150"/>
                      <a:pt x="187" y="143"/>
                      <a:pt x="188" y="133"/>
                    </a:cubicBezTo>
                    <a:cubicBezTo>
                      <a:pt x="188" y="123"/>
                      <a:pt x="188" y="120"/>
                      <a:pt x="188" y="94"/>
                    </a:cubicBezTo>
                    <a:cubicBezTo>
                      <a:pt x="188" y="68"/>
                      <a:pt x="188" y="65"/>
                      <a:pt x="188" y="55"/>
                    </a:cubicBezTo>
                    <a:cubicBezTo>
                      <a:pt x="187" y="45"/>
                      <a:pt x="186" y="38"/>
                      <a:pt x="184" y="32"/>
                    </a:cubicBezTo>
                    <a:cubicBezTo>
                      <a:pt x="181" y="26"/>
                      <a:pt x="178" y="21"/>
                      <a:pt x="173" y="16"/>
                    </a:cubicBezTo>
                    <a:cubicBezTo>
                      <a:pt x="167" y="10"/>
                      <a:pt x="162" y="7"/>
                      <a:pt x="156" y="5"/>
                    </a:cubicBezTo>
                    <a:cubicBezTo>
                      <a:pt x="150" y="3"/>
                      <a:pt x="143" y="1"/>
                      <a:pt x="133" y="0"/>
                    </a:cubicBezTo>
                    <a:cubicBezTo>
                      <a:pt x="123" y="0"/>
                      <a:pt x="120" y="0"/>
                      <a:pt x="9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2" name="Freeform 8">
                <a:extLst>
                  <a:ext uri="{FF2B5EF4-FFF2-40B4-BE49-F238E27FC236}">
                    <a16:creationId xmlns="" xmlns:a16="http://schemas.microsoft.com/office/drawing/2014/main" id="{E3CEDC09-96A4-4EC9-84A7-6F485F9566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54425" y="844550"/>
                <a:ext cx="265112" cy="265112"/>
              </a:xfrm>
              <a:custGeom>
                <a:avLst/>
                <a:gdLst>
                  <a:gd name="T0" fmla="*/ 48 w 97"/>
                  <a:gd name="T1" fmla="*/ 0 h 96"/>
                  <a:gd name="T2" fmla="*/ 0 w 97"/>
                  <a:gd name="T3" fmla="*/ 48 h 96"/>
                  <a:gd name="T4" fmla="*/ 48 w 97"/>
                  <a:gd name="T5" fmla="*/ 96 h 96"/>
                  <a:gd name="T6" fmla="*/ 97 w 97"/>
                  <a:gd name="T7" fmla="*/ 48 h 96"/>
                  <a:gd name="T8" fmla="*/ 48 w 97"/>
                  <a:gd name="T9" fmla="*/ 0 h 96"/>
                  <a:gd name="T10" fmla="*/ 48 w 97"/>
                  <a:gd name="T11" fmla="*/ 79 h 96"/>
                  <a:gd name="T12" fmla="*/ 17 w 97"/>
                  <a:gd name="T13" fmla="*/ 48 h 96"/>
                  <a:gd name="T14" fmla="*/ 48 w 97"/>
                  <a:gd name="T15" fmla="*/ 17 h 96"/>
                  <a:gd name="T16" fmla="*/ 80 w 97"/>
                  <a:gd name="T17" fmla="*/ 48 h 96"/>
                  <a:gd name="T18" fmla="*/ 48 w 97"/>
                  <a:gd name="T19" fmla="*/ 7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7" h="96">
                    <a:moveTo>
                      <a:pt x="48" y="0"/>
                    </a:moveTo>
                    <a:cubicBezTo>
                      <a:pt x="22" y="0"/>
                      <a:pt x="0" y="21"/>
                      <a:pt x="0" y="48"/>
                    </a:cubicBezTo>
                    <a:cubicBezTo>
                      <a:pt x="0" y="75"/>
                      <a:pt x="22" y="96"/>
                      <a:pt x="48" y="96"/>
                    </a:cubicBezTo>
                    <a:cubicBezTo>
                      <a:pt x="75" y="96"/>
                      <a:pt x="97" y="75"/>
                      <a:pt x="97" y="48"/>
                    </a:cubicBezTo>
                    <a:cubicBezTo>
                      <a:pt x="97" y="21"/>
                      <a:pt x="75" y="0"/>
                      <a:pt x="48" y="0"/>
                    </a:cubicBezTo>
                    <a:moveTo>
                      <a:pt x="48" y="79"/>
                    </a:moveTo>
                    <a:cubicBezTo>
                      <a:pt x="31" y="79"/>
                      <a:pt x="17" y="65"/>
                      <a:pt x="17" y="48"/>
                    </a:cubicBezTo>
                    <a:cubicBezTo>
                      <a:pt x="17" y="31"/>
                      <a:pt x="31" y="17"/>
                      <a:pt x="48" y="17"/>
                    </a:cubicBezTo>
                    <a:cubicBezTo>
                      <a:pt x="66" y="17"/>
                      <a:pt x="80" y="31"/>
                      <a:pt x="80" y="48"/>
                    </a:cubicBezTo>
                    <a:cubicBezTo>
                      <a:pt x="80" y="65"/>
                      <a:pt x="66" y="79"/>
                      <a:pt x="48" y="7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53" name="Oval 9">
                <a:extLst>
                  <a:ext uri="{FF2B5EF4-FFF2-40B4-BE49-F238E27FC236}">
                    <a16:creationId xmlns="" xmlns:a16="http://schemas.microsoft.com/office/drawing/2014/main" id="{AC5F1D39-22A5-4FF9-BC15-53989B0B2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0963" y="806450"/>
                <a:ext cx="63500" cy="635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42" name="Group 141">
            <a:extLst>
              <a:ext uri="{FF2B5EF4-FFF2-40B4-BE49-F238E27FC236}">
                <a16:creationId xmlns="" xmlns:a16="http://schemas.microsoft.com/office/drawing/2014/main" id="{41D83846-93BE-4CD5-854F-FEB9AB64C302}"/>
              </a:ext>
            </a:extLst>
          </p:cNvPr>
          <p:cNvGrpSpPr/>
          <p:nvPr/>
        </p:nvGrpSpPr>
        <p:grpSpPr>
          <a:xfrm>
            <a:off x="8773901" y="3508954"/>
            <a:ext cx="2617164" cy="461662"/>
            <a:chOff x="1092224" y="3487069"/>
            <a:chExt cx="2617164" cy="461662"/>
          </a:xfrm>
        </p:grpSpPr>
        <p:sp>
          <p:nvSpPr>
            <p:cNvPr id="143" name="Rectangle: Rounded Corners 142">
              <a:extLst>
                <a:ext uri="{FF2B5EF4-FFF2-40B4-BE49-F238E27FC236}">
                  <a16:creationId xmlns="" xmlns:a16="http://schemas.microsoft.com/office/drawing/2014/main" id="{E2589B54-5E0E-4B0B-BED6-61500D7B23AF}"/>
                </a:ext>
              </a:extLst>
            </p:cNvPr>
            <p:cNvSpPr/>
            <p:nvPr/>
          </p:nvSpPr>
          <p:spPr>
            <a:xfrm>
              <a:off x="1092224" y="3487069"/>
              <a:ext cx="461662" cy="46166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="" xmlns:a16="http://schemas.microsoft.com/office/drawing/2014/main" id="{D31B818C-5E4B-445C-A1CE-BFC4B883FED8}"/>
                </a:ext>
              </a:extLst>
            </p:cNvPr>
            <p:cNvGrpSpPr/>
            <p:nvPr/>
          </p:nvGrpSpPr>
          <p:grpSpPr>
            <a:xfrm>
              <a:off x="1651063" y="3601834"/>
              <a:ext cx="2058325" cy="232132"/>
              <a:chOff x="1275347" y="3223033"/>
              <a:chExt cx="2058325" cy="232132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="" xmlns:a16="http://schemas.microsoft.com/office/drawing/2014/main" id="{76D35461-83CD-4446-AAD8-78290719A891}"/>
                  </a:ext>
                </a:extLst>
              </p:cNvPr>
              <p:cNvCxnSpPr/>
              <p:nvPr/>
            </p:nvCxnSpPr>
            <p:spPr>
              <a:xfrm>
                <a:off x="1275347" y="3339099"/>
                <a:ext cx="2058325" cy="0"/>
              </a:xfrm>
              <a:prstGeom prst="line">
                <a:avLst/>
              </a:prstGeom>
              <a:ln w="53975" cap="rnd">
                <a:solidFill>
                  <a:schemeClr val="bg2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Oval 146">
                <a:extLst>
                  <a:ext uri="{FF2B5EF4-FFF2-40B4-BE49-F238E27FC236}">
                    <a16:creationId xmlns="" xmlns:a16="http://schemas.microsoft.com/office/drawing/2014/main" id="{96128F1F-EF6C-4661-AC10-63C19AF05E12}"/>
                  </a:ext>
                </a:extLst>
              </p:cNvPr>
              <p:cNvSpPr/>
              <p:nvPr/>
            </p:nvSpPr>
            <p:spPr>
              <a:xfrm>
                <a:off x="2072377" y="3223033"/>
                <a:ext cx="232132" cy="23213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45" name="Freeform 13">
              <a:extLst>
                <a:ext uri="{FF2B5EF4-FFF2-40B4-BE49-F238E27FC236}">
                  <a16:creationId xmlns="" xmlns:a16="http://schemas.microsoft.com/office/drawing/2014/main" id="{EB4C8A94-B6BC-4A3A-A4BC-51872C6F0A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4629" y="3614003"/>
              <a:ext cx="296853" cy="207795"/>
            </a:xfrm>
            <a:custGeom>
              <a:avLst/>
              <a:gdLst>
                <a:gd name="T0" fmla="*/ 14 w 121"/>
                <a:gd name="T1" fmla="*/ 81 h 84"/>
                <a:gd name="T2" fmla="*/ 5 w 121"/>
                <a:gd name="T3" fmla="*/ 72 h 84"/>
                <a:gd name="T4" fmla="*/ 7 w 121"/>
                <a:gd name="T5" fmla="*/ 8 h 84"/>
                <a:gd name="T6" fmla="*/ 17 w 121"/>
                <a:gd name="T7" fmla="*/ 2 h 84"/>
                <a:gd name="T8" fmla="*/ 107 w 121"/>
                <a:gd name="T9" fmla="*/ 3 h 84"/>
                <a:gd name="T10" fmla="*/ 116 w 121"/>
                <a:gd name="T11" fmla="*/ 12 h 84"/>
                <a:gd name="T12" fmla="*/ 116 w 121"/>
                <a:gd name="T13" fmla="*/ 74 h 84"/>
                <a:gd name="T14" fmla="*/ 109 w 121"/>
                <a:gd name="T15" fmla="*/ 80 h 84"/>
                <a:gd name="T16" fmla="*/ 14 w 121"/>
                <a:gd name="T17" fmla="*/ 81 h 84"/>
                <a:gd name="T18" fmla="*/ 46 w 121"/>
                <a:gd name="T19" fmla="*/ 60 h 84"/>
                <a:gd name="T20" fmla="*/ 83 w 121"/>
                <a:gd name="T21" fmla="*/ 41 h 84"/>
                <a:gd name="T22" fmla="*/ 46 w 121"/>
                <a:gd name="T23" fmla="*/ 22 h 84"/>
                <a:gd name="T24" fmla="*/ 46 w 121"/>
                <a:gd name="T25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84">
                  <a:moveTo>
                    <a:pt x="14" y="81"/>
                  </a:moveTo>
                  <a:cubicBezTo>
                    <a:pt x="9" y="80"/>
                    <a:pt x="6" y="77"/>
                    <a:pt x="5" y="72"/>
                  </a:cubicBezTo>
                  <a:cubicBezTo>
                    <a:pt x="1" y="62"/>
                    <a:pt x="0" y="17"/>
                    <a:pt x="7" y="8"/>
                  </a:cubicBezTo>
                  <a:cubicBezTo>
                    <a:pt x="10" y="5"/>
                    <a:pt x="13" y="3"/>
                    <a:pt x="17" y="2"/>
                  </a:cubicBezTo>
                  <a:cubicBezTo>
                    <a:pt x="37" y="0"/>
                    <a:pt x="100" y="1"/>
                    <a:pt x="107" y="3"/>
                  </a:cubicBezTo>
                  <a:cubicBezTo>
                    <a:pt x="112" y="5"/>
                    <a:pt x="115" y="8"/>
                    <a:pt x="116" y="12"/>
                  </a:cubicBezTo>
                  <a:cubicBezTo>
                    <a:pt x="120" y="23"/>
                    <a:pt x="121" y="63"/>
                    <a:pt x="116" y="74"/>
                  </a:cubicBezTo>
                  <a:cubicBezTo>
                    <a:pt x="114" y="77"/>
                    <a:pt x="112" y="79"/>
                    <a:pt x="109" y="80"/>
                  </a:cubicBezTo>
                  <a:cubicBezTo>
                    <a:pt x="102" y="84"/>
                    <a:pt x="24" y="84"/>
                    <a:pt x="14" y="81"/>
                  </a:cubicBezTo>
                  <a:close/>
                  <a:moveTo>
                    <a:pt x="46" y="60"/>
                  </a:moveTo>
                  <a:cubicBezTo>
                    <a:pt x="58" y="54"/>
                    <a:pt x="70" y="47"/>
                    <a:pt x="83" y="41"/>
                  </a:cubicBezTo>
                  <a:cubicBezTo>
                    <a:pt x="70" y="35"/>
                    <a:pt x="58" y="28"/>
                    <a:pt x="46" y="22"/>
                  </a:cubicBezTo>
                  <a:cubicBezTo>
                    <a:pt x="46" y="35"/>
                    <a:pt x="46" y="47"/>
                    <a:pt x="46" y="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09E45016-92C0-4180-BB67-65691420EB51}"/>
              </a:ext>
            </a:extLst>
          </p:cNvPr>
          <p:cNvCxnSpPr/>
          <p:nvPr/>
        </p:nvCxnSpPr>
        <p:spPr>
          <a:xfrm>
            <a:off x="4138371" y="2215692"/>
            <a:ext cx="0" cy="29600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="" xmlns:a16="http://schemas.microsoft.com/office/drawing/2014/main" id="{84BCC612-3912-43E8-B394-8BAD4C6E2D69}"/>
              </a:ext>
            </a:extLst>
          </p:cNvPr>
          <p:cNvCxnSpPr/>
          <p:nvPr/>
        </p:nvCxnSpPr>
        <p:spPr>
          <a:xfrm>
            <a:off x="8101113" y="2215692"/>
            <a:ext cx="0" cy="296001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734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166FBC28-6316-4D75-8105-FF24C16D24A6}"/>
              </a:ext>
            </a:extLst>
          </p:cNvPr>
          <p:cNvGrpSpPr/>
          <p:nvPr/>
        </p:nvGrpSpPr>
        <p:grpSpPr>
          <a:xfrm>
            <a:off x="608344" y="2102473"/>
            <a:ext cx="5168652" cy="2698128"/>
            <a:chOff x="2424113" y="1858821"/>
            <a:chExt cx="5283165" cy="2757905"/>
          </a:xfrm>
        </p:grpSpPr>
        <p:sp>
          <p:nvSpPr>
            <p:cNvPr id="5" name="Freeform 5962">
              <a:extLst>
                <a:ext uri="{FF2B5EF4-FFF2-40B4-BE49-F238E27FC236}">
                  <a16:creationId xmlns="" xmlns:a16="http://schemas.microsoft.com/office/drawing/2014/main" id="{C8C191F6-AEF9-493B-8331-583EF814E2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7014" y="3380094"/>
              <a:ext cx="719994" cy="1236632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solidFill>
              <a:schemeClr val="accent6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Freeform 6151">
              <a:extLst>
                <a:ext uri="{FF2B5EF4-FFF2-40B4-BE49-F238E27FC236}">
                  <a16:creationId xmlns="" xmlns:a16="http://schemas.microsoft.com/office/drawing/2014/main" id="{4A527CDA-D74F-4882-9FEF-65C2E915E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4910" y="3608328"/>
              <a:ext cx="1034331" cy="833967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solidFill>
              <a:srgbClr val="AAAAAA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Freeform 6153">
              <a:extLst>
                <a:ext uri="{FF2B5EF4-FFF2-40B4-BE49-F238E27FC236}">
                  <a16:creationId xmlns="" xmlns:a16="http://schemas.microsoft.com/office/drawing/2014/main" id="{A505C55B-31CF-4509-ADE5-F4723BE3F4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0476" y="2953993"/>
              <a:ext cx="1067012" cy="1259200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solidFill>
              <a:schemeClr val="accent2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Freeform 6155">
              <a:extLst>
                <a:ext uri="{FF2B5EF4-FFF2-40B4-BE49-F238E27FC236}">
                  <a16:creationId xmlns="" xmlns:a16="http://schemas.microsoft.com/office/drawing/2014/main" id="{C9DD855A-03F7-45CA-8267-280829AC6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8129" y="1969034"/>
              <a:ext cx="1089123" cy="1425814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solidFill>
              <a:schemeClr val="accent4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Freeform 6156">
              <a:extLst>
                <a:ext uri="{FF2B5EF4-FFF2-40B4-BE49-F238E27FC236}">
                  <a16:creationId xmlns="" xmlns:a16="http://schemas.microsoft.com/office/drawing/2014/main" id="{F8D204D0-9DE6-49E3-AB2F-DBDCFFCF35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5012" y="1928246"/>
              <a:ext cx="2252266" cy="1898771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Freeform 6004">
              <a:extLst>
                <a:ext uri="{FF2B5EF4-FFF2-40B4-BE49-F238E27FC236}">
                  <a16:creationId xmlns="" xmlns:a16="http://schemas.microsoft.com/office/drawing/2014/main" id="{F86C0DD8-0055-4650-8066-99FD1EBB8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8746" y="3417942"/>
              <a:ext cx="3076" cy="3471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AAAAAA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" name="Gruppe 224">
              <a:extLst>
                <a:ext uri="{FF2B5EF4-FFF2-40B4-BE49-F238E27FC236}">
                  <a16:creationId xmlns="" xmlns:a16="http://schemas.microsoft.com/office/drawing/2014/main" id="{BDE0694C-EE38-4907-9760-120850B25E9D}"/>
                </a:ext>
              </a:extLst>
            </p:cNvPr>
            <p:cNvGrpSpPr/>
            <p:nvPr/>
          </p:nvGrpSpPr>
          <p:grpSpPr bwMode="auto">
            <a:xfrm>
              <a:off x="2424113" y="1858821"/>
              <a:ext cx="2413752" cy="1613268"/>
              <a:chOff x="93979" y="699453"/>
              <a:chExt cx="3986530" cy="2951480"/>
            </a:xfrm>
            <a:solidFill>
              <a:schemeClr val="accent3"/>
            </a:solidFill>
          </p:grpSpPr>
          <p:sp>
            <p:nvSpPr>
              <p:cNvPr id="19" name="Freeform 6016">
                <a:extLst>
                  <a:ext uri="{FF2B5EF4-FFF2-40B4-BE49-F238E27FC236}">
                    <a16:creationId xmlns="" xmlns:a16="http://schemas.microsoft.com/office/drawing/2014/main" id="{75C1757C-E1FA-403D-B759-D2E5090F7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" name="Freeform 6017">
                <a:extLst>
                  <a:ext uri="{FF2B5EF4-FFF2-40B4-BE49-F238E27FC236}">
                    <a16:creationId xmlns="" xmlns:a16="http://schemas.microsoft.com/office/drawing/2014/main" id="{39B504C8-0787-46AA-826F-DB0DD2232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Freeform 6018">
                <a:extLst>
                  <a:ext uri="{FF2B5EF4-FFF2-40B4-BE49-F238E27FC236}">
                    <a16:creationId xmlns="" xmlns:a16="http://schemas.microsoft.com/office/drawing/2014/main" id="{DA5BBB62-DFA0-48A1-A62A-CF2231695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Freeform 6019">
                <a:extLst>
                  <a:ext uri="{FF2B5EF4-FFF2-40B4-BE49-F238E27FC236}">
                    <a16:creationId xmlns="" xmlns:a16="http://schemas.microsoft.com/office/drawing/2014/main" id="{04FC0383-6338-4282-97E8-8C1972ACB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Freeform 6020">
                <a:extLst>
                  <a:ext uri="{FF2B5EF4-FFF2-40B4-BE49-F238E27FC236}">
                    <a16:creationId xmlns="" xmlns:a16="http://schemas.microsoft.com/office/drawing/2014/main" id="{E2BD55B2-301C-43F6-B047-A85C1C97E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Freeform 6021">
                <a:extLst>
                  <a:ext uri="{FF2B5EF4-FFF2-40B4-BE49-F238E27FC236}">
                    <a16:creationId xmlns="" xmlns:a16="http://schemas.microsoft.com/office/drawing/2014/main" id="{2235E5BA-4445-4536-9B2C-046CABEF71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" name="Freeform 6022">
                <a:extLst>
                  <a:ext uri="{FF2B5EF4-FFF2-40B4-BE49-F238E27FC236}">
                    <a16:creationId xmlns="" xmlns:a16="http://schemas.microsoft.com/office/drawing/2014/main" id="{3504860A-CFAD-4A0A-8BA3-53BE8B068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Freeform 6023">
                <a:extLst>
                  <a:ext uri="{FF2B5EF4-FFF2-40B4-BE49-F238E27FC236}">
                    <a16:creationId xmlns="" xmlns:a16="http://schemas.microsoft.com/office/drawing/2014/main" id="{379004DC-BFF2-45FA-99F6-2260E9BF55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Freeform 6024">
                <a:extLst>
                  <a:ext uri="{FF2B5EF4-FFF2-40B4-BE49-F238E27FC236}">
                    <a16:creationId xmlns="" xmlns:a16="http://schemas.microsoft.com/office/drawing/2014/main" id="{014E3BCD-FD8E-47BA-AF33-0D48AFF4D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" name="Freeform 6025">
                <a:extLst>
                  <a:ext uri="{FF2B5EF4-FFF2-40B4-BE49-F238E27FC236}">
                    <a16:creationId xmlns="" xmlns:a16="http://schemas.microsoft.com/office/drawing/2014/main" id="{A1111FFF-ECDD-4163-AE2B-63CD7F00A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" name="Freeform 6026">
                <a:extLst>
                  <a:ext uri="{FF2B5EF4-FFF2-40B4-BE49-F238E27FC236}">
                    <a16:creationId xmlns="" xmlns:a16="http://schemas.microsoft.com/office/drawing/2014/main" id="{80B9499F-7290-45B0-903A-BAE02A002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" name="Freeform 6027">
                <a:extLst>
                  <a:ext uri="{FF2B5EF4-FFF2-40B4-BE49-F238E27FC236}">
                    <a16:creationId xmlns="" xmlns:a16="http://schemas.microsoft.com/office/drawing/2014/main" id="{282881C5-2FBC-498D-B8F4-BAC7F75F6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Freeform 6033">
                <a:extLst>
                  <a:ext uri="{FF2B5EF4-FFF2-40B4-BE49-F238E27FC236}">
                    <a16:creationId xmlns="" xmlns:a16="http://schemas.microsoft.com/office/drawing/2014/main" id="{179E2334-12E7-4E8F-A5BE-77CE5A306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Freeform 6037">
                <a:extLst>
                  <a:ext uri="{FF2B5EF4-FFF2-40B4-BE49-F238E27FC236}">
                    <a16:creationId xmlns="" xmlns:a16="http://schemas.microsoft.com/office/drawing/2014/main" id="{ADF82794-E941-4802-BF31-721533971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Freeform 6054">
                <a:extLst>
                  <a:ext uri="{FF2B5EF4-FFF2-40B4-BE49-F238E27FC236}">
                    <a16:creationId xmlns="" xmlns:a16="http://schemas.microsoft.com/office/drawing/2014/main" id="{94239934-276E-4AF6-B02C-6549545D5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Freeform 6074">
                <a:extLst>
                  <a:ext uri="{FF2B5EF4-FFF2-40B4-BE49-F238E27FC236}">
                    <a16:creationId xmlns="" xmlns:a16="http://schemas.microsoft.com/office/drawing/2014/main" id="{4F72BFC9-3450-41BB-9963-F65B43C20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Freeform 6084">
                <a:extLst>
                  <a:ext uri="{FF2B5EF4-FFF2-40B4-BE49-F238E27FC236}">
                    <a16:creationId xmlns="" xmlns:a16="http://schemas.microsoft.com/office/drawing/2014/main" id="{3C2E8D1A-5595-4D2B-8F14-B868478E2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Freeform 6086">
                <a:extLst>
                  <a:ext uri="{FF2B5EF4-FFF2-40B4-BE49-F238E27FC236}">
                    <a16:creationId xmlns="" xmlns:a16="http://schemas.microsoft.com/office/drawing/2014/main" id="{6A747E02-89C4-4CD0-9007-3CE898B21B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solidFill>
                <a:schemeClr val="accent6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" name="Freeform 6087">
                <a:extLst>
                  <a:ext uri="{FF2B5EF4-FFF2-40B4-BE49-F238E27FC236}">
                    <a16:creationId xmlns="" xmlns:a16="http://schemas.microsoft.com/office/drawing/2014/main" id="{5B5875CA-4E7F-4C29-B0E8-C466A33FC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Freeform 6088">
                <a:extLst>
                  <a:ext uri="{FF2B5EF4-FFF2-40B4-BE49-F238E27FC236}">
                    <a16:creationId xmlns="" xmlns:a16="http://schemas.microsoft.com/office/drawing/2014/main" id="{B0AD9C0F-6B08-411C-88BE-42959A095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Freeform 6089">
                <a:extLst>
                  <a:ext uri="{FF2B5EF4-FFF2-40B4-BE49-F238E27FC236}">
                    <a16:creationId xmlns="" xmlns:a16="http://schemas.microsoft.com/office/drawing/2014/main" id="{FABCA10F-7AFA-43F6-AAD6-14965697D6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Freeform 6091">
                <a:extLst>
                  <a:ext uri="{FF2B5EF4-FFF2-40B4-BE49-F238E27FC236}">
                    <a16:creationId xmlns="" xmlns:a16="http://schemas.microsoft.com/office/drawing/2014/main" id="{709D0146-DA08-42E4-8F12-06CADB84D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Freeform 6092">
                <a:extLst>
                  <a:ext uri="{FF2B5EF4-FFF2-40B4-BE49-F238E27FC236}">
                    <a16:creationId xmlns="" xmlns:a16="http://schemas.microsoft.com/office/drawing/2014/main" id="{186BCE7A-1355-406D-8C69-B6B87408ED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" name="Freeform 6094">
                <a:extLst>
                  <a:ext uri="{FF2B5EF4-FFF2-40B4-BE49-F238E27FC236}">
                    <a16:creationId xmlns="" xmlns:a16="http://schemas.microsoft.com/office/drawing/2014/main" id="{3117D09D-27E7-44C7-8D96-DBBF28D515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Freeform 6098">
                <a:extLst>
                  <a:ext uri="{FF2B5EF4-FFF2-40B4-BE49-F238E27FC236}">
                    <a16:creationId xmlns="" xmlns:a16="http://schemas.microsoft.com/office/drawing/2014/main" id="{9721C3DA-7702-43A3-84CE-323BDD358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" name="Freeform 6099">
                <a:extLst>
                  <a:ext uri="{FF2B5EF4-FFF2-40B4-BE49-F238E27FC236}">
                    <a16:creationId xmlns="" xmlns:a16="http://schemas.microsoft.com/office/drawing/2014/main" id="{AE202707-CED1-4CB0-BDE7-EAE4C82C1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Freeform 6100">
                <a:extLst>
                  <a:ext uri="{FF2B5EF4-FFF2-40B4-BE49-F238E27FC236}">
                    <a16:creationId xmlns="" xmlns:a16="http://schemas.microsoft.com/office/drawing/2014/main" id="{85E8DC52-2CC7-45C5-BFF4-712CCFE04E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Freeform 6101">
                <a:extLst>
                  <a:ext uri="{FF2B5EF4-FFF2-40B4-BE49-F238E27FC236}">
                    <a16:creationId xmlns="" xmlns:a16="http://schemas.microsoft.com/office/drawing/2014/main" id="{B4C3F9F5-99D0-4497-AD07-8D213D1889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" name="Freeform 6102">
                <a:extLst>
                  <a:ext uri="{FF2B5EF4-FFF2-40B4-BE49-F238E27FC236}">
                    <a16:creationId xmlns="" xmlns:a16="http://schemas.microsoft.com/office/drawing/2014/main" id="{AEBF7431-334E-4644-9D02-D4CBAF36A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Freeform 6103">
                <a:extLst>
                  <a:ext uri="{FF2B5EF4-FFF2-40B4-BE49-F238E27FC236}">
                    <a16:creationId xmlns="" xmlns:a16="http://schemas.microsoft.com/office/drawing/2014/main" id="{CB9F9BA4-909B-4374-91EB-5F2D7660E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Freeform 6104">
                <a:extLst>
                  <a:ext uri="{FF2B5EF4-FFF2-40B4-BE49-F238E27FC236}">
                    <a16:creationId xmlns="" xmlns:a16="http://schemas.microsoft.com/office/drawing/2014/main" id="{D1E8A9FE-C4E7-4655-ACA0-EE604F9D98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Freeform 6105">
                <a:extLst>
                  <a:ext uri="{FF2B5EF4-FFF2-40B4-BE49-F238E27FC236}">
                    <a16:creationId xmlns="" xmlns:a16="http://schemas.microsoft.com/office/drawing/2014/main" id="{973B5BEF-BA85-444F-9103-E8C4E5C79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Freeform 6106">
                <a:extLst>
                  <a:ext uri="{FF2B5EF4-FFF2-40B4-BE49-F238E27FC236}">
                    <a16:creationId xmlns="" xmlns:a16="http://schemas.microsoft.com/office/drawing/2014/main" id="{C9163545-3A53-48FF-A778-ABCB7CA91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Freeform 6107">
                <a:extLst>
                  <a:ext uri="{FF2B5EF4-FFF2-40B4-BE49-F238E27FC236}">
                    <a16:creationId xmlns="" xmlns:a16="http://schemas.microsoft.com/office/drawing/2014/main" id="{A7273F72-9561-41AC-BF3B-514E529BCF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" name="Freeform 6108">
                <a:extLst>
                  <a:ext uri="{FF2B5EF4-FFF2-40B4-BE49-F238E27FC236}">
                    <a16:creationId xmlns="" xmlns:a16="http://schemas.microsoft.com/office/drawing/2014/main" id="{F58628CF-6885-4350-A9F6-97EBB2318E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Freeform 6109">
                <a:extLst>
                  <a:ext uri="{FF2B5EF4-FFF2-40B4-BE49-F238E27FC236}">
                    <a16:creationId xmlns="" xmlns:a16="http://schemas.microsoft.com/office/drawing/2014/main" id="{1E9D34F2-EA1D-44D3-B80C-36A21393C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Freeform 6110">
                <a:extLst>
                  <a:ext uri="{FF2B5EF4-FFF2-40B4-BE49-F238E27FC236}">
                    <a16:creationId xmlns="" xmlns:a16="http://schemas.microsoft.com/office/drawing/2014/main" id="{98E1257E-20C2-4B9F-985F-6CC64A86F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Freeform 6111">
                <a:extLst>
                  <a:ext uri="{FF2B5EF4-FFF2-40B4-BE49-F238E27FC236}">
                    <a16:creationId xmlns="" xmlns:a16="http://schemas.microsoft.com/office/drawing/2014/main" id="{E8738FA5-1566-477C-8C63-5CD06CFE0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" name="Freeform 6112">
                <a:extLst>
                  <a:ext uri="{FF2B5EF4-FFF2-40B4-BE49-F238E27FC236}">
                    <a16:creationId xmlns="" xmlns:a16="http://schemas.microsoft.com/office/drawing/2014/main" id="{BBA269D3-10AF-4821-AEAA-A2CE59F3C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8" name="Freeform 6113">
                <a:extLst>
                  <a:ext uri="{FF2B5EF4-FFF2-40B4-BE49-F238E27FC236}">
                    <a16:creationId xmlns="" xmlns:a16="http://schemas.microsoft.com/office/drawing/2014/main" id="{8D494A15-65AB-48D2-8CA6-B25A8E0C0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9" name="Freeform 6115">
                <a:extLst>
                  <a:ext uri="{FF2B5EF4-FFF2-40B4-BE49-F238E27FC236}">
                    <a16:creationId xmlns="" xmlns:a16="http://schemas.microsoft.com/office/drawing/2014/main" id="{491B1954-C229-496D-BA0A-AEC476DE8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Freeform 6116">
                <a:extLst>
                  <a:ext uri="{FF2B5EF4-FFF2-40B4-BE49-F238E27FC236}">
                    <a16:creationId xmlns="" xmlns:a16="http://schemas.microsoft.com/office/drawing/2014/main" id="{46A1CAED-2214-4D7D-8272-6591B6605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" name="Freeform 6117">
                <a:extLst>
                  <a:ext uri="{FF2B5EF4-FFF2-40B4-BE49-F238E27FC236}">
                    <a16:creationId xmlns="" xmlns:a16="http://schemas.microsoft.com/office/drawing/2014/main" id="{823DC7EA-1F3B-47A4-9447-F0738B0986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Freeform 6118">
                <a:extLst>
                  <a:ext uri="{FF2B5EF4-FFF2-40B4-BE49-F238E27FC236}">
                    <a16:creationId xmlns="" xmlns:a16="http://schemas.microsoft.com/office/drawing/2014/main" id="{30B05AE4-6287-4D02-874B-BF2BFF8253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solidFill>
                <a:schemeClr val="accent4"/>
              </a:solidFill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2" name="Freeform 6134">
              <a:extLst>
                <a:ext uri="{FF2B5EF4-FFF2-40B4-BE49-F238E27FC236}">
                  <a16:creationId xmlns="" xmlns:a16="http://schemas.microsoft.com/office/drawing/2014/main" id="{FE1028F6-33C9-478A-B0B3-2A558E887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667" y="3415859"/>
              <a:ext cx="2306" cy="2776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solidFill>
              <a:srgbClr val="AAAAAA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Freeform 6135">
              <a:extLst>
                <a:ext uri="{FF2B5EF4-FFF2-40B4-BE49-F238E27FC236}">
                  <a16:creationId xmlns="" xmlns:a16="http://schemas.microsoft.com/office/drawing/2014/main" id="{EB4A57E4-F2B3-4946-A5F4-2DD3953FF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833" y="3411335"/>
              <a:ext cx="961" cy="86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AAAAAA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reeform 6136">
              <a:extLst>
                <a:ext uri="{FF2B5EF4-FFF2-40B4-BE49-F238E27FC236}">
                  <a16:creationId xmlns="" xmlns:a16="http://schemas.microsoft.com/office/drawing/2014/main" id="{89907A19-6ADD-4222-9A9D-1B54CDEB1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738" y="3411000"/>
              <a:ext cx="2306" cy="2776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AAAAAA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Freeform 6138">
              <a:extLst>
                <a:ext uri="{FF2B5EF4-FFF2-40B4-BE49-F238E27FC236}">
                  <a16:creationId xmlns="" xmlns:a16="http://schemas.microsoft.com/office/drawing/2014/main" id="{6C15FB50-4428-4165-B676-04B887693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595" y="3417901"/>
              <a:ext cx="1537" cy="2082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AAAAA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Freeform 6144">
              <a:extLst>
                <a:ext uri="{FF2B5EF4-FFF2-40B4-BE49-F238E27FC236}">
                  <a16:creationId xmlns="" xmlns:a16="http://schemas.microsoft.com/office/drawing/2014/main" id="{7F075421-353D-4D7A-91E0-4DA3ECE72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163" y="3406094"/>
              <a:ext cx="3076" cy="2082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solidFill>
              <a:srgbClr val="AAAAAA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Freeform 6149">
              <a:extLst>
                <a:ext uri="{FF2B5EF4-FFF2-40B4-BE49-F238E27FC236}">
                  <a16:creationId xmlns="" xmlns:a16="http://schemas.microsoft.com/office/drawing/2014/main" id="{07ACADA2-518B-466A-A50B-D4FF9988D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301" y="3411266"/>
              <a:ext cx="1922" cy="86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AAAAAA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Freeform 6150">
              <a:extLst>
                <a:ext uri="{FF2B5EF4-FFF2-40B4-BE49-F238E27FC236}">
                  <a16:creationId xmlns="" xmlns:a16="http://schemas.microsoft.com/office/drawing/2014/main" id="{9F48F269-6A58-4AA8-A575-C84C35DA6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7878" y="3416051"/>
              <a:ext cx="2306" cy="1388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AAAAAA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514F39CB-D18C-4C6B-AA08-9D5A2DBEC6FF}"/>
              </a:ext>
            </a:extLst>
          </p:cNvPr>
          <p:cNvGrpSpPr/>
          <p:nvPr/>
        </p:nvGrpSpPr>
        <p:grpSpPr>
          <a:xfrm>
            <a:off x="6236726" y="1987510"/>
            <a:ext cx="5452665" cy="1077218"/>
            <a:chOff x="6236726" y="1987510"/>
            <a:chExt cx="5452665" cy="1077218"/>
          </a:xfrm>
        </p:grpSpPr>
        <p:sp>
          <p:nvSpPr>
            <p:cNvPr id="89" name="TextBox 88">
              <a:extLst>
                <a:ext uri="{FF2B5EF4-FFF2-40B4-BE49-F238E27FC236}">
                  <a16:creationId xmlns="" xmlns:a16="http://schemas.microsoft.com/office/drawing/2014/main" id="{CF501432-1B5E-40F8-9ABE-F2230F5D7054}"/>
                </a:ext>
              </a:extLst>
            </p:cNvPr>
            <p:cNvSpPr txBox="1"/>
            <p:nvPr/>
          </p:nvSpPr>
          <p:spPr>
            <a:xfrm>
              <a:off x="6236726" y="2018288"/>
              <a:ext cx="2252266" cy="101566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6600" b="1" dirty="0">
                  <a:solidFill>
                    <a:schemeClr val="accent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75%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="" xmlns:a16="http://schemas.microsoft.com/office/drawing/2014/main" id="{A5F22334-49CD-4CB0-A900-11754F6E01B2}"/>
                </a:ext>
              </a:extLst>
            </p:cNvPr>
            <p:cNvSpPr txBox="1"/>
            <p:nvPr/>
          </p:nvSpPr>
          <p:spPr>
            <a:xfrm>
              <a:off x="8619174" y="1987510"/>
              <a:ext cx="3070217" cy="107721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dolor sit </a:t>
              </a:r>
              <a:r>
                <a:rPr lang="en-US" sz="1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amet</a:t>
              </a:r>
              <a:r>
                <a:rPr lang="en-US" sz="14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consectetur</a:t>
              </a:r>
              <a:r>
                <a:rPr lang="en-US" sz="14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adipiscing</a:t>
              </a:r>
              <a:r>
                <a:rPr lang="en-US" sz="14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elit</a:t>
              </a:r>
              <a:r>
                <a:rPr lang="en-US" sz="14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Duis </a:t>
              </a:r>
              <a:r>
                <a:rPr lang="en-US" sz="1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suscipit</a:t>
              </a:r>
              <a:r>
                <a:rPr lang="en-US" sz="14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in </a:t>
              </a:r>
              <a:r>
                <a:rPr lang="en-US" sz="1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tellus</a:t>
              </a:r>
              <a:r>
                <a:rPr lang="en-US" sz="14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ac </a:t>
              </a:r>
              <a:r>
                <a:rPr lang="en-US" sz="1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bibendum</a:t>
              </a:r>
              <a:r>
                <a:rPr lang="en-US" sz="14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Sed </a:t>
              </a:r>
              <a:r>
                <a:rPr lang="en-US" sz="1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congue</a:t>
              </a:r>
              <a:r>
                <a:rPr lang="en-US" sz="14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lacus</a:t>
              </a:r>
              <a:r>
                <a:rPr lang="en-US" sz="14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vitae </a:t>
              </a:r>
              <a:r>
                <a:rPr lang="en-US" sz="1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tellus</a:t>
              </a:r>
              <a:r>
                <a:rPr lang="en-US" sz="14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finibus</a:t>
              </a:r>
              <a:r>
                <a:rPr lang="en-US" sz="14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</a:t>
              </a:r>
              <a:r>
                <a:rPr lang="en-US" sz="1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eu</a:t>
              </a:r>
              <a:r>
                <a:rPr lang="en-US" sz="14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1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faucibus</a:t>
              </a:r>
              <a:r>
                <a:rPr lang="en-US" sz="14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nisi </a:t>
              </a:r>
              <a:r>
                <a:rPr lang="en-US" sz="1400" dirty="0" err="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ullamcorper</a:t>
              </a:r>
              <a:r>
                <a:rPr lang="en-US" sz="14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 </a:t>
              </a:r>
            </a:p>
          </p:txBody>
        </p:sp>
      </p:grpSp>
      <p:graphicFrame>
        <p:nvGraphicFramePr>
          <p:cNvPr id="93" name="Chart 92">
            <a:extLst>
              <a:ext uri="{FF2B5EF4-FFF2-40B4-BE49-F238E27FC236}">
                <a16:creationId xmlns="" xmlns:a16="http://schemas.microsoft.com/office/drawing/2014/main" id="{696CD5AA-FCE8-49B5-B5F3-B873B7C966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1983918"/>
              </p:ext>
            </p:extLst>
          </p:nvPr>
        </p:nvGraphicFramePr>
        <p:xfrm>
          <a:off x="6438026" y="3187132"/>
          <a:ext cx="5050064" cy="2776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C30F85-7200-453B-9D73-345DA305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1536-AA65-4D05-BD24-E857F92E3470}" type="datetime1">
              <a:rPr lang="id-ID" smtClean="0"/>
              <a:t>05/08/19</a:t>
            </a:fld>
            <a:endParaRPr lang="id-ID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0FA51C6F-0406-480F-B73C-9185DE52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C251-D6ED-4C4E-A362-F0251D2345FB}" type="slidenum">
              <a:rPr lang="id-ID" smtClean="0"/>
              <a:t>11</a:t>
            </a:fld>
            <a:endParaRPr lang="id-ID"/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3D9AB4E1-4254-4396-8C3E-DCA806743561}"/>
              </a:ext>
            </a:extLst>
          </p:cNvPr>
          <p:cNvSpPr txBox="1"/>
          <p:nvPr/>
        </p:nvSpPr>
        <p:spPr>
          <a:xfrm>
            <a:off x="647701" y="259352"/>
            <a:ext cx="108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/>
              <a:t>ผลการดำเนินงานประโยชน์ที่ได้รับ</a:t>
            </a:r>
            <a:endParaRPr lang="th-TH" sz="3200" dirty="0"/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101AC6C4-5E6A-420E-87F0-8F03343CF966}"/>
              </a:ext>
            </a:extLst>
          </p:cNvPr>
          <p:cNvGrpSpPr/>
          <p:nvPr/>
        </p:nvGrpSpPr>
        <p:grpSpPr>
          <a:xfrm>
            <a:off x="5660971" y="894048"/>
            <a:ext cx="870059" cy="232339"/>
            <a:chOff x="5588836" y="841643"/>
            <a:chExt cx="870059" cy="232339"/>
          </a:xfrm>
        </p:grpSpPr>
        <p:sp>
          <p:nvSpPr>
            <p:cNvPr id="78" name="Arrow: Chevron 77">
              <a:extLst>
                <a:ext uri="{FF2B5EF4-FFF2-40B4-BE49-F238E27FC236}">
                  <a16:creationId xmlns="" xmlns:a16="http://schemas.microsoft.com/office/drawing/2014/main" id="{775A5361-5CAD-4FD3-8E0F-E14342F168DD}"/>
                </a:ext>
              </a:extLst>
            </p:cNvPr>
            <p:cNvSpPr/>
            <p:nvPr/>
          </p:nvSpPr>
          <p:spPr>
            <a:xfrm rot="5400000">
              <a:off x="5907696" y="522784"/>
              <a:ext cx="232339" cy="870058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71049FCD-D76C-4EBD-ADD5-40DAC4BDECCD}"/>
                </a:ext>
              </a:extLst>
            </p:cNvPr>
            <p:cNvSpPr/>
            <p:nvPr/>
          </p:nvSpPr>
          <p:spPr>
            <a:xfrm>
              <a:off x="5588836" y="841644"/>
              <a:ext cx="435028" cy="232338"/>
            </a:xfrm>
            <a:custGeom>
              <a:avLst/>
              <a:gdLst>
                <a:gd name="connsiteX0" fmla="*/ 0 w 435028"/>
                <a:gd name="connsiteY0" fmla="*/ 0 h 232338"/>
                <a:gd name="connsiteX1" fmla="*/ 435028 w 435028"/>
                <a:gd name="connsiteY1" fmla="*/ 116169 h 232338"/>
                <a:gd name="connsiteX2" fmla="*/ 435028 w 435028"/>
                <a:gd name="connsiteY2" fmla="*/ 232338 h 232338"/>
                <a:gd name="connsiteX3" fmla="*/ 0 w 435028"/>
                <a:gd name="connsiteY3" fmla="*/ 116170 h 2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28" h="232338">
                  <a:moveTo>
                    <a:pt x="0" y="0"/>
                  </a:moveTo>
                  <a:lnTo>
                    <a:pt x="435028" y="116169"/>
                  </a:lnTo>
                  <a:lnTo>
                    <a:pt x="435028" y="232338"/>
                  </a:lnTo>
                  <a:lnTo>
                    <a:pt x="0" y="116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B826FF9C-3BE9-474F-B7DD-DBF80A7E2B15}"/>
              </a:ext>
            </a:extLst>
          </p:cNvPr>
          <p:cNvSpPr txBox="1"/>
          <p:nvPr/>
        </p:nvSpPr>
        <p:spPr>
          <a:xfrm>
            <a:off x="6418087" y="1408860"/>
            <a:ext cx="5162486" cy="389513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id-ID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COVERED PERCENTAGE: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A6CC076A-9BB5-4202-9D3E-D766F1A298C1}"/>
              </a:ext>
            </a:extLst>
          </p:cNvPr>
          <p:cNvSpPr txBox="1"/>
          <p:nvPr/>
        </p:nvSpPr>
        <p:spPr>
          <a:xfrm>
            <a:off x="611427" y="1408860"/>
            <a:ext cx="5162486" cy="389513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 MAP</a:t>
            </a:r>
            <a:endParaRPr lang="id-ID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CABFA45C-CDD7-43BD-B6A1-1C18FD271A75}"/>
              </a:ext>
            </a:extLst>
          </p:cNvPr>
          <p:cNvSpPr txBox="1"/>
          <p:nvPr/>
        </p:nvSpPr>
        <p:spPr>
          <a:xfrm>
            <a:off x="551087" y="5104701"/>
            <a:ext cx="5222826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suscipit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bibendum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congue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lacus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vitae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finibus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faucibus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ullamcorper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volutpat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leo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placerat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pellentesque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bibendum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1815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C30F85-7200-453B-9D73-345DA305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1536-AA65-4D05-BD24-E857F92E3470}" type="datetime1">
              <a:rPr lang="id-ID" smtClean="0"/>
              <a:t>05/08/19</a:t>
            </a:fld>
            <a:endParaRPr lang="id-ID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0FA51C6F-0406-480F-B73C-9185DE52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C251-D6ED-4C4E-A362-F0251D2345FB}" type="slidenum">
              <a:rPr lang="id-ID" smtClean="0"/>
              <a:t>12</a:t>
            </a:fld>
            <a:endParaRPr lang="id-ID"/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3D9AB4E1-4254-4396-8C3E-DCA806743561}"/>
              </a:ext>
            </a:extLst>
          </p:cNvPr>
          <p:cNvSpPr txBox="1"/>
          <p:nvPr/>
        </p:nvSpPr>
        <p:spPr>
          <a:xfrm>
            <a:off x="647701" y="259352"/>
            <a:ext cx="108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/>
              <a:t>บทเรียนที่ได้รับ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101AC6C4-5E6A-420E-87F0-8F03343CF966}"/>
              </a:ext>
            </a:extLst>
          </p:cNvPr>
          <p:cNvGrpSpPr/>
          <p:nvPr/>
        </p:nvGrpSpPr>
        <p:grpSpPr>
          <a:xfrm>
            <a:off x="5660971" y="894048"/>
            <a:ext cx="870059" cy="232339"/>
            <a:chOff x="5588836" y="841643"/>
            <a:chExt cx="870059" cy="232339"/>
          </a:xfrm>
        </p:grpSpPr>
        <p:sp>
          <p:nvSpPr>
            <p:cNvPr id="78" name="Arrow: Chevron 77">
              <a:extLst>
                <a:ext uri="{FF2B5EF4-FFF2-40B4-BE49-F238E27FC236}">
                  <a16:creationId xmlns="" xmlns:a16="http://schemas.microsoft.com/office/drawing/2014/main" id="{775A5361-5CAD-4FD3-8E0F-E14342F168DD}"/>
                </a:ext>
              </a:extLst>
            </p:cNvPr>
            <p:cNvSpPr/>
            <p:nvPr/>
          </p:nvSpPr>
          <p:spPr>
            <a:xfrm rot="5400000">
              <a:off x="5907696" y="522784"/>
              <a:ext cx="232339" cy="870058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71049FCD-D76C-4EBD-ADD5-40DAC4BDECCD}"/>
                </a:ext>
              </a:extLst>
            </p:cNvPr>
            <p:cNvSpPr/>
            <p:nvPr/>
          </p:nvSpPr>
          <p:spPr>
            <a:xfrm>
              <a:off x="5588836" y="841644"/>
              <a:ext cx="435028" cy="232338"/>
            </a:xfrm>
            <a:custGeom>
              <a:avLst/>
              <a:gdLst>
                <a:gd name="connsiteX0" fmla="*/ 0 w 435028"/>
                <a:gd name="connsiteY0" fmla="*/ 0 h 232338"/>
                <a:gd name="connsiteX1" fmla="*/ 435028 w 435028"/>
                <a:gd name="connsiteY1" fmla="*/ 116169 h 232338"/>
                <a:gd name="connsiteX2" fmla="*/ 435028 w 435028"/>
                <a:gd name="connsiteY2" fmla="*/ 232338 h 232338"/>
                <a:gd name="connsiteX3" fmla="*/ 0 w 435028"/>
                <a:gd name="connsiteY3" fmla="*/ 116170 h 2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28" h="232338">
                  <a:moveTo>
                    <a:pt x="0" y="0"/>
                  </a:moveTo>
                  <a:lnTo>
                    <a:pt x="435028" y="116169"/>
                  </a:lnTo>
                  <a:lnTo>
                    <a:pt x="435028" y="232338"/>
                  </a:lnTo>
                  <a:lnTo>
                    <a:pt x="0" y="116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14" name="Freeform 9">
            <a:extLst>
              <a:ext uri="{FF2B5EF4-FFF2-40B4-BE49-F238E27FC236}">
                <a16:creationId xmlns="" xmlns:a16="http://schemas.microsoft.com/office/drawing/2014/main" id="{8E620A67-6570-4897-8975-CE8593BC5840}"/>
              </a:ext>
            </a:extLst>
          </p:cNvPr>
          <p:cNvSpPr>
            <a:spLocks/>
          </p:cNvSpPr>
          <p:nvPr/>
        </p:nvSpPr>
        <p:spPr bwMode="auto">
          <a:xfrm>
            <a:off x="1383280" y="2399096"/>
            <a:ext cx="3308118" cy="1817903"/>
          </a:xfrm>
          <a:custGeom>
            <a:avLst/>
            <a:gdLst>
              <a:gd name="T0" fmla="*/ 247 w 292"/>
              <a:gd name="T1" fmla="*/ 110 h 138"/>
              <a:gd name="T2" fmla="*/ 146 w 292"/>
              <a:gd name="T3" fmla="*/ 0 h 138"/>
              <a:gd name="T4" fmla="*/ 45 w 292"/>
              <a:gd name="T5" fmla="*/ 110 h 138"/>
              <a:gd name="T6" fmla="*/ 0 w 292"/>
              <a:gd name="T7" fmla="*/ 138 h 138"/>
              <a:gd name="T8" fmla="*/ 146 w 292"/>
              <a:gd name="T9" fmla="*/ 138 h 138"/>
              <a:gd name="T10" fmla="*/ 292 w 292"/>
              <a:gd name="T11" fmla="*/ 138 h 138"/>
              <a:gd name="T12" fmla="*/ 247 w 292"/>
              <a:gd name="T13" fmla="*/ 11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2" h="138">
                <a:moveTo>
                  <a:pt x="247" y="110"/>
                </a:moveTo>
                <a:cubicBezTo>
                  <a:pt x="218" y="70"/>
                  <a:pt x="186" y="0"/>
                  <a:pt x="146" y="0"/>
                </a:cubicBezTo>
                <a:cubicBezTo>
                  <a:pt x="106" y="0"/>
                  <a:pt x="74" y="70"/>
                  <a:pt x="45" y="110"/>
                </a:cubicBezTo>
                <a:cubicBezTo>
                  <a:pt x="27" y="134"/>
                  <a:pt x="0" y="138"/>
                  <a:pt x="0" y="138"/>
                </a:cubicBezTo>
                <a:cubicBezTo>
                  <a:pt x="146" y="138"/>
                  <a:pt x="146" y="138"/>
                  <a:pt x="146" y="138"/>
                </a:cubicBezTo>
                <a:cubicBezTo>
                  <a:pt x="292" y="138"/>
                  <a:pt x="292" y="138"/>
                  <a:pt x="292" y="138"/>
                </a:cubicBezTo>
                <a:cubicBezTo>
                  <a:pt x="292" y="138"/>
                  <a:pt x="265" y="134"/>
                  <a:pt x="247" y="110"/>
                </a:cubicBez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80FE8922-242F-4319-97FB-BBF6AC7399F7}"/>
              </a:ext>
            </a:extLst>
          </p:cNvPr>
          <p:cNvSpPr txBox="1"/>
          <p:nvPr/>
        </p:nvSpPr>
        <p:spPr>
          <a:xfrm>
            <a:off x="2427236" y="3349488"/>
            <a:ext cx="122020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50%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="" xmlns:a16="http://schemas.microsoft.com/office/drawing/2014/main" id="{1BD4E525-EB77-4D2A-9235-E3BECC08CEC6}"/>
              </a:ext>
            </a:extLst>
          </p:cNvPr>
          <p:cNvSpPr txBox="1"/>
          <p:nvPr/>
        </p:nvSpPr>
        <p:spPr>
          <a:xfrm>
            <a:off x="2351539" y="4483307"/>
            <a:ext cx="13716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d-ID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YOUTUBE</a:t>
            </a:r>
          </a:p>
        </p:txBody>
      </p:sp>
      <p:sp>
        <p:nvSpPr>
          <p:cNvPr id="105" name="Freeform 9">
            <a:extLst>
              <a:ext uri="{FF2B5EF4-FFF2-40B4-BE49-F238E27FC236}">
                <a16:creationId xmlns="" xmlns:a16="http://schemas.microsoft.com/office/drawing/2014/main" id="{20CB4238-D972-4B3E-BD2D-19ABA0BE73DD}"/>
              </a:ext>
            </a:extLst>
          </p:cNvPr>
          <p:cNvSpPr>
            <a:spLocks/>
          </p:cNvSpPr>
          <p:nvPr/>
        </p:nvSpPr>
        <p:spPr bwMode="auto">
          <a:xfrm>
            <a:off x="3422387" y="1466725"/>
            <a:ext cx="3308118" cy="2750274"/>
          </a:xfrm>
          <a:custGeom>
            <a:avLst/>
            <a:gdLst>
              <a:gd name="T0" fmla="*/ 247 w 292"/>
              <a:gd name="T1" fmla="*/ 110 h 138"/>
              <a:gd name="T2" fmla="*/ 146 w 292"/>
              <a:gd name="T3" fmla="*/ 0 h 138"/>
              <a:gd name="T4" fmla="*/ 45 w 292"/>
              <a:gd name="T5" fmla="*/ 110 h 138"/>
              <a:gd name="T6" fmla="*/ 0 w 292"/>
              <a:gd name="T7" fmla="*/ 138 h 138"/>
              <a:gd name="T8" fmla="*/ 146 w 292"/>
              <a:gd name="T9" fmla="*/ 138 h 138"/>
              <a:gd name="T10" fmla="*/ 292 w 292"/>
              <a:gd name="T11" fmla="*/ 138 h 138"/>
              <a:gd name="T12" fmla="*/ 247 w 292"/>
              <a:gd name="T13" fmla="*/ 11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2" h="138">
                <a:moveTo>
                  <a:pt x="247" y="110"/>
                </a:moveTo>
                <a:cubicBezTo>
                  <a:pt x="218" y="70"/>
                  <a:pt x="186" y="0"/>
                  <a:pt x="146" y="0"/>
                </a:cubicBezTo>
                <a:cubicBezTo>
                  <a:pt x="106" y="0"/>
                  <a:pt x="74" y="70"/>
                  <a:pt x="45" y="110"/>
                </a:cubicBezTo>
                <a:cubicBezTo>
                  <a:pt x="27" y="134"/>
                  <a:pt x="0" y="138"/>
                  <a:pt x="0" y="138"/>
                </a:cubicBezTo>
                <a:cubicBezTo>
                  <a:pt x="146" y="138"/>
                  <a:pt x="146" y="138"/>
                  <a:pt x="146" y="138"/>
                </a:cubicBezTo>
                <a:cubicBezTo>
                  <a:pt x="292" y="138"/>
                  <a:pt x="292" y="138"/>
                  <a:pt x="292" y="138"/>
                </a:cubicBezTo>
                <a:cubicBezTo>
                  <a:pt x="292" y="138"/>
                  <a:pt x="265" y="134"/>
                  <a:pt x="247" y="11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7BE48E13-23DE-4D7E-8C7E-A6AAC6C0809D}"/>
              </a:ext>
            </a:extLst>
          </p:cNvPr>
          <p:cNvSpPr txBox="1"/>
          <p:nvPr/>
        </p:nvSpPr>
        <p:spPr>
          <a:xfrm>
            <a:off x="4466343" y="3349488"/>
            <a:ext cx="122020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90%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AD7CAEAF-ED8B-4427-BB48-E733283FAF11}"/>
              </a:ext>
            </a:extLst>
          </p:cNvPr>
          <p:cNvSpPr txBox="1"/>
          <p:nvPr/>
        </p:nvSpPr>
        <p:spPr>
          <a:xfrm>
            <a:off x="4390646" y="4483307"/>
            <a:ext cx="13716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d-ID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INSTAGRAM</a:t>
            </a:r>
          </a:p>
        </p:txBody>
      </p:sp>
      <p:sp>
        <p:nvSpPr>
          <p:cNvPr id="99" name="Freeform 9">
            <a:extLst>
              <a:ext uri="{FF2B5EF4-FFF2-40B4-BE49-F238E27FC236}">
                <a16:creationId xmlns="" xmlns:a16="http://schemas.microsoft.com/office/drawing/2014/main" id="{07A87B3E-4A96-4B20-8184-A665668D2C7C}"/>
              </a:ext>
            </a:extLst>
          </p:cNvPr>
          <p:cNvSpPr>
            <a:spLocks/>
          </p:cNvSpPr>
          <p:nvPr/>
        </p:nvSpPr>
        <p:spPr bwMode="auto">
          <a:xfrm>
            <a:off x="5461495" y="1932911"/>
            <a:ext cx="3308118" cy="2284088"/>
          </a:xfrm>
          <a:custGeom>
            <a:avLst/>
            <a:gdLst>
              <a:gd name="T0" fmla="*/ 247 w 292"/>
              <a:gd name="T1" fmla="*/ 110 h 138"/>
              <a:gd name="T2" fmla="*/ 146 w 292"/>
              <a:gd name="T3" fmla="*/ 0 h 138"/>
              <a:gd name="T4" fmla="*/ 45 w 292"/>
              <a:gd name="T5" fmla="*/ 110 h 138"/>
              <a:gd name="T6" fmla="*/ 0 w 292"/>
              <a:gd name="T7" fmla="*/ 138 h 138"/>
              <a:gd name="T8" fmla="*/ 146 w 292"/>
              <a:gd name="T9" fmla="*/ 138 h 138"/>
              <a:gd name="T10" fmla="*/ 292 w 292"/>
              <a:gd name="T11" fmla="*/ 138 h 138"/>
              <a:gd name="T12" fmla="*/ 247 w 292"/>
              <a:gd name="T13" fmla="*/ 11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2" h="138">
                <a:moveTo>
                  <a:pt x="247" y="110"/>
                </a:moveTo>
                <a:cubicBezTo>
                  <a:pt x="218" y="70"/>
                  <a:pt x="186" y="0"/>
                  <a:pt x="146" y="0"/>
                </a:cubicBezTo>
                <a:cubicBezTo>
                  <a:pt x="106" y="0"/>
                  <a:pt x="74" y="70"/>
                  <a:pt x="45" y="110"/>
                </a:cubicBezTo>
                <a:cubicBezTo>
                  <a:pt x="27" y="134"/>
                  <a:pt x="0" y="138"/>
                  <a:pt x="0" y="138"/>
                </a:cubicBezTo>
                <a:cubicBezTo>
                  <a:pt x="146" y="138"/>
                  <a:pt x="146" y="138"/>
                  <a:pt x="146" y="138"/>
                </a:cubicBezTo>
                <a:cubicBezTo>
                  <a:pt x="292" y="138"/>
                  <a:pt x="292" y="138"/>
                  <a:pt x="292" y="138"/>
                </a:cubicBezTo>
                <a:cubicBezTo>
                  <a:pt x="292" y="138"/>
                  <a:pt x="265" y="134"/>
                  <a:pt x="247" y="110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8" name="TextBox 97">
            <a:extLst>
              <a:ext uri="{FF2B5EF4-FFF2-40B4-BE49-F238E27FC236}">
                <a16:creationId xmlns="" xmlns:a16="http://schemas.microsoft.com/office/drawing/2014/main" id="{EC5F891E-4D8A-4285-B3FA-955684D21DE1}"/>
              </a:ext>
            </a:extLst>
          </p:cNvPr>
          <p:cNvSpPr txBox="1"/>
          <p:nvPr/>
        </p:nvSpPr>
        <p:spPr>
          <a:xfrm>
            <a:off x="6505451" y="3349488"/>
            <a:ext cx="122020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75%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11681F51-225D-4D55-AC2E-FBE69B85CA29}"/>
              </a:ext>
            </a:extLst>
          </p:cNvPr>
          <p:cNvSpPr txBox="1"/>
          <p:nvPr/>
        </p:nvSpPr>
        <p:spPr>
          <a:xfrm>
            <a:off x="6429754" y="4483307"/>
            <a:ext cx="13716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d-ID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FACEBOOK</a:t>
            </a:r>
          </a:p>
        </p:txBody>
      </p:sp>
      <p:sp>
        <p:nvSpPr>
          <p:cNvPr id="92" name="Freeform 9">
            <a:extLst>
              <a:ext uri="{FF2B5EF4-FFF2-40B4-BE49-F238E27FC236}">
                <a16:creationId xmlns="" xmlns:a16="http://schemas.microsoft.com/office/drawing/2014/main" id="{7AD10EA9-ED10-4C81-ADC0-12468B5E0EE2}"/>
              </a:ext>
            </a:extLst>
          </p:cNvPr>
          <p:cNvSpPr>
            <a:spLocks/>
          </p:cNvSpPr>
          <p:nvPr/>
        </p:nvSpPr>
        <p:spPr bwMode="auto">
          <a:xfrm>
            <a:off x="7500602" y="2923555"/>
            <a:ext cx="3308118" cy="1293444"/>
          </a:xfrm>
          <a:custGeom>
            <a:avLst/>
            <a:gdLst>
              <a:gd name="T0" fmla="*/ 247 w 292"/>
              <a:gd name="T1" fmla="*/ 110 h 138"/>
              <a:gd name="T2" fmla="*/ 146 w 292"/>
              <a:gd name="T3" fmla="*/ 0 h 138"/>
              <a:gd name="T4" fmla="*/ 45 w 292"/>
              <a:gd name="T5" fmla="*/ 110 h 138"/>
              <a:gd name="T6" fmla="*/ 0 w 292"/>
              <a:gd name="T7" fmla="*/ 138 h 138"/>
              <a:gd name="T8" fmla="*/ 146 w 292"/>
              <a:gd name="T9" fmla="*/ 138 h 138"/>
              <a:gd name="T10" fmla="*/ 292 w 292"/>
              <a:gd name="T11" fmla="*/ 138 h 138"/>
              <a:gd name="T12" fmla="*/ 247 w 292"/>
              <a:gd name="T13" fmla="*/ 11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2" h="138">
                <a:moveTo>
                  <a:pt x="247" y="110"/>
                </a:moveTo>
                <a:cubicBezTo>
                  <a:pt x="218" y="70"/>
                  <a:pt x="186" y="0"/>
                  <a:pt x="146" y="0"/>
                </a:cubicBezTo>
                <a:cubicBezTo>
                  <a:pt x="106" y="0"/>
                  <a:pt x="74" y="70"/>
                  <a:pt x="45" y="110"/>
                </a:cubicBezTo>
                <a:cubicBezTo>
                  <a:pt x="27" y="134"/>
                  <a:pt x="0" y="138"/>
                  <a:pt x="0" y="138"/>
                </a:cubicBezTo>
                <a:cubicBezTo>
                  <a:pt x="146" y="138"/>
                  <a:pt x="146" y="138"/>
                  <a:pt x="146" y="138"/>
                </a:cubicBezTo>
                <a:cubicBezTo>
                  <a:pt x="292" y="138"/>
                  <a:pt x="292" y="138"/>
                  <a:pt x="292" y="138"/>
                </a:cubicBezTo>
                <a:cubicBezTo>
                  <a:pt x="292" y="138"/>
                  <a:pt x="265" y="134"/>
                  <a:pt x="247" y="110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13054094-E8FD-4F42-A544-232CC5D61D7A}"/>
              </a:ext>
            </a:extLst>
          </p:cNvPr>
          <p:cNvSpPr txBox="1"/>
          <p:nvPr/>
        </p:nvSpPr>
        <p:spPr>
          <a:xfrm>
            <a:off x="8544558" y="3349488"/>
            <a:ext cx="122020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id-ID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30%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="" xmlns:a16="http://schemas.microsoft.com/office/drawing/2014/main" id="{6352E0A5-B5A9-4DD6-8005-1EF63E4E767A}"/>
              </a:ext>
            </a:extLst>
          </p:cNvPr>
          <p:cNvSpPr txBox="1"/>
          <p:nvPr/>
        </p:nvSpPr>
        <p:spPr>
          <a:xfrm>
            <a:off x="8468861" y="4483307"/>
            <a:ext cx="13716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d-ID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TWITTER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="" xmlns:a16="http://schemas.microsoft.com/office/drawing/2014/main" id="{5A97F857-2A03-43D0-9062-948D90C8ACCD}"/>
              </a:ext>
            </a:extLst>
          </p:cNvPr>
          <p:cNvSpPr txBox="1"/>
          <p:nvPr/>
        </p:nvSpPr>
        <p:spPr>
          <a:xfrm>
            <a:off x="4390646" y="4870427"/>
            <a:ext cx="1371600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E9E7F9D6-743A-4D1A-9802-C220140ED13D}"/>
              </a:ext>
            </a:extLst>
          </p:cNvPr>
          <p:cNvSpPr txBox="1"/>
          <p:nvPr/>
        </p:nvSpPr>
        <p:spPr>
          <a:xfrm>
            <a:off x="2351539" y="4870427"/>
            <a:ext cx="1371600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397E0AEF-578D-4B1E-A12E-A8F1716BDCE8}"/>
              </a:ext>
            </a:extLst>
          </p:cNvPr>
          <p:cNvSpPr txBox="1"/>
          <p:nvPr/>
        </p:nvSpPr>
        <p:spPr>
          <a:xfrm>
            <a:off x="6429754" y="4870427"/>
            <a:ext cx="1371600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="" xmlns:a16="http://schemas.microsoft.com/office/drawing/2014/main" id="{B19AA9A4-A56B-4FB7-AB25-DEF91D6AA2E7}"/>
              </a:ext>
            </a:extLst>
          </p:cNvPr>
          <p:cNvSpPr txBox="1"/>
          <p:nvPr/>
        </p:nvSpPr>
        <p:spPr>
          <a:xfrm>
            <a:off x="8468861" y="4870427"/>
            <a:ext cx="1371600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1833DAC1-BB31-40A6-AF0F-6DD57230D546}"/>
              </a:ext>
            </a:extLst>
          </p:cNvPr>
          <p:cNvCxnSpPr/>
          <p:nvPr/>
        </p:nvCxnSpPr>
        <p:spPr>
          <a:xfrm>
            <a:off x="0" y="4216999"/>
            <a:ext cx="1219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99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6C30F85-7200-453B-9D73-345DA305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F1536-AA65-4D05-BD24-E857F92E3470}" type="datetime1">
              <a:rPr lang="id-ID" smtClean="0"/>
              <a:t>05/08/19</a:t>
            </a:fld>
            <a:endParaRPr lang="id-ID"/>
          </a:p>
        </p:txBody>
      </p:sp>
      <p:sp>
        <p:nvSpPr>
          <p:cNvPr id="64" name="Slide Number Placeholder 63">
            <a:extLst>
              <a:ext uri="{FF2B5EF4-FFF2-40B4-BE49-F238E27FC236}">
                <a16:creationId xmlns="" xmlns:a16="http://schemas.microsoft.com/office/drawing/2014/main" id="{0FA51C6F-0406-480F-B73C-9185DE52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C251-D6ED-4C4E-A362-F0251D2345FB}" type="slidenum">
              <a:rPr lang="id-ID" smtClean="0"/>
              <a:t>13</a:t>
            </a:fld>
            <a:endParaRPr lang="id-ID"/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3D9AB4E1-4254-4396-8C3E-DCA806743561}"/>
              </a:ext>
            </a:extLst>
          </p:cNvPr>
          <p:cNvSpPr txBox="1"/>
          <p:nvPr/>
        </p:nvSpPr>
        <p:spPr>
          <a:xfrm>
            <a:off x="647701" y="259352"/>
            <a:ext cx="108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SOCIAL MEDIA COMPETITOR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="" xmlns:a16="http://schemas.microsoft.com/office/drawing/2014/main" id="{101AC6C4-5E6A-420E-87F0-8F03343CF966}"/>
              </a:ext>
            </a:extLst>
          </p:cNvPr>
          <p:cNvGrpSpPr/>
          <p:nvPr/>
        </p:nvGrpSpPr>
        <p:grpSpPr>
          <a:xfrm>
            <a:off x="5660971" y="894048"/>
            <a:ext cx="870059" cy="232339"/>
            <a:chOff x="5588836" y="841643"/>
            <a:chExt cx="870059" cy="232339"/>
          </a:xfrm>
        </p:grpSpPr>
        <p:sp>
          <p:nvSpPr>
            <p:cNvPr id="78" name="Arrow: Chevron 77">
              <a:extLst>
                <a:ext uri="{FF2B5EF4-FFF2-40B4-BE49-F238E27FC236}">
                  <a16:creationId xmlns="" xmlns:a16="http://schemas.microsoft.com/office/drawing/2014/main" id="{775A5361-5CAD-4FD3-8E0F-E14342F168DD}"/>
                </a:ext>
              </a:extLst>
            </p:cNvPr>
            <p:cNvSpPr/>
            <p:nvPr/>
          </p:nvSpPr>
          <p:spPr>
            <a:xfrm rot="5400000">
              <a:off x="5907696" y="522784"/>
              <a:ext cx="232339" cy="870058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71049FCD-D76C-4EBD-ADD5-40DAC4BDECCD}"/>
                </a:ext>
              </a:extLst>
            </p:cNvPr>
            <p:cNvSpPr/>
            <p:nvPr/>
          </p:nvSpPr>
          <p:spPr>
            <a:xfrm>
              <a:off x="5588836" y="841644"/>
              <a:ext cx="435028" cy="232338"/>
            </a:xfrm>
            <a:custGeom>
              <a:avLst/>
              <a:gdLst>
                <a:gd name="connsiteX0" fmla="*/ 0 w 435028"/>
                <a:gd name="connsiteY0" fmla="*/ 0 h 232338"/>
                <a:gd name="connsiteX1" fmla="*/ 435028 w 435028"/>
                <a:gd name="connsiteY1" fmla="*/ 116169 h 232338"/>
                <a:gd name="connsiteX2" fmla="*/ 435028 w 435028"/>
                <a:gd name="connsiteY2" fmla="*/ 232338 h 232338"/>
                <a:gd name="connsiteX3" fmla="*/ 0 w 435028"/>
                <a:gd name="connsiteY3" fmla="*/ 116170 h 2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28" h="232338">
                  <a:moveTo>
                    <a:pt x="0" y="0"/>
                  </a:moveTo>
                  <a:lnTo>
                    <a:pt x="435028" y="116169"/>
                  </a:lnTo>
                  <a:lnTo>
                    <a:pt x="435028" y="232338"/>
                  </a:lnTo>
                  <a:lnTo>
                    <a:pt x="0" y="116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EEAEF268-4296-4467-A6A3-84734A2F1CD1}"/>
              </a:ext>
            </a:extLst>
          </p:cNvPr>
          <p:cNvSpPr/>
          <p:nvPr/>
        </p:nvSpPr>
        <p:spPr>
          <a:xfrm>
            <a:off x="1209083" y="1804810"/>
            <a:ext cx="3146645" cy="2099577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DEABBD4A-2EBB-466F-99BB-02B63A7CA9A9}"/>
              </a:ext>
            </a:extLst>
          </p:cNvPr>
          <p:cNvSpPr/>
          <p:nvPr/>
        </p:nvSpPr>
        <p:spPr>
          <a:xfrm>
            <a:off x="4488199" y="1804810"/>
            <a:ext cx="3146645" cy="2099577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408E144C-F2B9-4BB6-A167-BF887A9D45D1}"/>
              </a:ext>
            </a:extLst>
          </p:cNvPr>
          <p:cNvSpPr/>
          <p:nvPr/>
        </p:nvSpPr>
        <p:spPr>
          <a:xfrm>
            <a:off x="7767315" y="1804810"/>
            <a:ext cx="3146645" cy="2099577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2" name="Chart 21">
            <a:extLst>
              <a:ext uri="{FF2B5EF4-FFF2-40B4-BE49-F238E27FC236}">
                <a16:creationId xmlns="" xmlns:a16="http://schemas.microsoft.com/office/drawing/2014/main" id="{EF469BE6-88EB-4BC9-AC9C-C534B9A7EB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883917"/>
              </p:ext>
            </p:extLst>
          </p:nvPr>
        </p:nvGraphicFramePr>
        <p:xfrm>
          <a:off x="1209083" y="1804810"/>
          <a:ext cx="3282746" cy="20995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3" name="Chart 26">
            <a:extLst>
              <a:ext uri="{FF2B5EF4-FFF2-40B4-BE49-F238E27FC236}">
                <a16:creationId xmlns="" xmlns:a16="http://schemas.microsoft.com/office/drawing/2014/main" id="{B9836D37-B33B-4CAC-872D-76B03FED2A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9849073"/>
              </p:ext>
            </p:extLst>
          </p:nvPr>
        </p:nvGraphicFramePr>
        <p:xfrm>
          <a:off x="4355728" y="1804810"/>
          <a:ext cx="3282746" cy="20995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Chart 27">
            <a:extLst>
              <a:ext uri="{FF2B5EF4-FFF2-40B4-BE49-F238E27FC236}">
                <a16:creationId xmlns="" xmlns:a16="http://schemas.microsoft.com/office/drawing/2014/main" id="{4873D826-EC28-4D5F-A1E5-6B7C8E4E34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4734254"/>
              </p:ext>
            </p:extLst>
          </p:nvPr>
        </p:nvGraphicFramePr>
        <p:xfrm>
          <a:off x="7698358" y="1804810"/>
          <a:ext cx="3284560" cy="20995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1D842F77-B5FA-44B2-BCA1-1CE1E19C18EF}"/>
              </a:ext>
            </a:extLst>
          </p:cNvPr>
          <p:cNvSpPr/>
          <p:nvPr/>
        </p:nvSpPr>
        <p:spPr>
          <a:xfrm>
            <a:off x="1243562" y="4060449"/>
            <a:ext cx="9704877" cy="2063285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aphicFrame>
        <p:nvGraphicFramePr>
          <p:cNvPr id="28" name="Content Placeholder 5">
            <a:extLst>
              <a:ext uri="{FF2B5EF4-FFF2-40B4-BE49-F238E27FC236}">
                <a16:creationId xmlns="" xmlns:a16="http://schemas.microsoft.com/office/drawing/2014/main" id="{A58190BF-977C-4BE9-82E7-516FB0F4CC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9035883"/>
              </p:ext>
            </p:extLst>
          </p:nvPr>
        </p:nvGraphicFramePr>
        <p:xfrm>
          <a:off x="1457693" y="4185509"/>
          <a:ext cx="9276614" cy="18131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9" name="Oval 38">
            <a:extLst>
              <a:ext uri="{FF2B5EF4-FFF2-40B4-BE49-F238E27FC236}">
                <a16:creationId xmlns="" xmlns:a16="http://schemas.microsoft.com/office/drawing/2014/main" id="{1BB6F312-BFC3-4020-B724-CAD00A56B31A}"/>
              </a:ext>
            </a:extLst>
          </p:cNvPr>
          <p:cNvSpPr/>
          <p:nvPr/>
        </p:nvSpPr>
        <p:spPr>
          <a:xfrm>
            <a:off x="2044780" y="2329159"/>
            <a:ext cx="1050878" cy="105087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25D0B1A8-9848-4729-B45D-E2D722D93405}"/>
              </a:ext>
            </a:extLst>
          </p:cNvPr>
          <p:cNvSpPr/>
          <p:nvPr/>
        </p:nvSpPr>
        <p:spPr>
          <a:xfrm>
            <a:off x="5257847" y="2329159"/>
            <a:ext cx="1050878" cy="105087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0B06C2A9-84F8-42AB-9C38-FFB9FC5DEC84}"/>
              </a:ext>
            </a:extLst>
          </p:cNvPr>
          <p:cNvSpPr/>
          <p:nvPr/>
        </p:nvSpPr>
        <p:spPr>
          <a:xfrm>
            <a:off x="8467772" y="2329159"/>
            <a:ext cx="1050878" cy="105087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48969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>
            <a:extLst>
              <a:ext uri="{FF2B5EF4-FFF2-40B4-BE49-F238E27FC236}">
                <a16:creationId xmlns="" xmlns:a16="http://schemas.microsoft.com/office/drawing/2014/main" id="{4B86E898-83B3-4CE0-B311-3C5920319C69}"/>
              </a:ext>
            </a:extLst>
          </p:cNvPr>
          <p:cNvSpPr/>
          <p:nvPr/>
        </p:nvSpPr>
        <p:spPr>
          <a:xfrm rot="2538702">
            <a:off x="-47359" y="1365337"/>
            <a:ext cx="5975934" cy="2171909"/>
          </a:xfrm>
          <a:prstGeom prst="parallelogram">
            <a:avLst>
              <a:gd name="adj" fmla="val 10948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30E5832-5F04-4799-8773-553F928A7746}"/>
              </a:ext>
            </a:extLst>
          </p:cNvPr>
          <p:cNvSpPr txBox="1"/>
          <p:nvPr/>
        </p:nvSpPr>
        <p:spPr>
          <a:xfrm>
            <a:off x="4027806" y="4247365"/>
            <a:ext cx="73312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8800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31197124-51F3-4DCB-B985-37C6D9A1A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725" y="2725284"/>
            <a:ext cx="1723056" cy="492281"/>
          </a:xfrm>
          <a:prstGeom prst="rect">
            <a:avLst/>
          </a:prstGeom>
          <a:effectLst/>
        </p:spPr>
      </p:pic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301C20F2-3214-43DF-A3A3-D950BC69D08C}"/>
              </a:ext>
            </a:extLst>
          </p:cNvPr>
          <p:cNvSpPr/>
          <p:nvPr/>
        </p:nvSpPr>
        <p:spPr>
          <a:xfrm>
            <a:off x="0" y="0"/>
            <a:ext cx="3801595" cy="3118083"/>
          </a:xfrm>
          <a:custGeom>
            <a:avLst/>
            <a:gdLst>
              <a:gd name="connsiteX0" fmla="*/ 0 w 3801595"/>
              <a:gd name="connsiteY0" fmla="*/ 0 h 3118083"/>
              <a:gd name="connsiteX1" fmla="*/ 2869067 w 3801595"/>
              <a:gd name="connsiteY1" fmla="*/ 0 h 3118083"/>
              <a:gd name="connsiteX2" fmla="*/ 3801595 w 3801595"/>
              <a:gd name="connsiteY2" fmla="*/ 932528 h 3118083"/>
              <a:gd name="connsiteX3" fmla="*/ 1616041 w 3801595"/>
              <a:gd name="connsiteY3" fmla="*/ 3118083 h 3118083"/>
              <a:gd name="connsiteX4" fmla="*/ 0 w 3801595"/>
              <a:gd name="connsiteY4" fmla="*/ 1502042 h 3118083"/>
              <a:gd name="connsiteX5" fmla="*/ 0 w 3801595"/>
              <a:gd name="connsiteY5" fmla="*/ 0 h 311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01595" h="3118083">
                <a:moveTo>
                  <a:pt x="0" y="0"/>
                </a:moveTo>
                <a:lnTo>
                  <a:pt x="2869067" y="0"/>
                </a:lnTo>
                <a:lnTo>
                  <a:pt x="3801595" y="932528"/>
                </a:lnTo>
                <a:lnTo>
                  <a:pt x="1616041" y="3118083"/>
                </a:lnTo>
                <a:lnTo>
                  <a:pt x="0" y="1502042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3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=""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=""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=""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=""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=""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=""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=""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=""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=""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=""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9A5F5055-7D73-4161-98A3-1BA2423C6C61}"/>
              </a:ext>
            </a:extLst>
          </p:cNvPr>
          <p:cNvSpPr/>
          <p:nvPr/>
        </p:nvSpPr>
        <p:spPr>
          <a:xfrm>
            <a:off x="-1" y="-2"/>
            <a:ext cx="7484608" cy="6858000"/>
          </a:xfrm>
          <a:custGeom>
            <a:avLst/>
            <a:gdLst>
              <a:gd name="connsiteX0" fmla="*/ 4012691 w 7484608"/>
              <a:gd name="connsiteY0" fmla="*/ 0 h 6858000"/>
              <a:gd name="connsiteX1" fmla="*/ 7484608 w 7484608"/>
              <a:gd name="connsiteY1" fmla="*/ 0 h 6858000"/>
              <a:gd name="connsiteX2" fmla="*/ 1739373 w 7484608"/>
              <a:gd name="connsiteY2" fmla="*/ 5624464 h 6858000"/>
              <a:gd name="connsiteX3" fmla="*/ 2999396 w 7484608"/>
              <a:gd name="connsiteY3" fmla="*/ 6858000 h 6858000"/>
              <a:gd name="connsiteX4" fmla="*/ 0 w 7484608"/>
              <a:gd name="connsiteY4" fmla="*/ 6858000 h 6858000"/>
              <a:gd name="connsiteX5" fmla="*/ 0 w 7484608"/>
              <a:gd name="connsiteY5" fmla="*/ 3928340 h 6858000"/>
              <a:gd name="connsiteX6" fmla="*/ 4012691 w 7484608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84608" h="6858000">
                <a:moveTo>
                  <a:pt x="4012691" y="0"/>
                </a:moveTo>
                <a:lnTo>
                  <a:pt x="7484608" y="0"/>
                </a:lnTo>
                <a:lnTo>
                  <a:pt x="1739373" y="5624464"/>
                </a:lnTo>
                <a:lnTo>
                  <a:pt x="2999396" y="6858000"/>
                </a:lnTo>
                <a:lnTo>
                  <a:pt x="0" y="6858000"/>
                </a:lnTo>
                <a:lnTo>
                  <a:pt x="0" y="3928340"/>
                </a:lnTo>
                <a:lnTo>
                  <a:pt x="4012691" y="0"/>
                </a:lnTo>
                <a:close/>
              </a:path>
            </a:pathLst>
          </a:cu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CA550BF6-80BA-49DC-8DCA-7F472ED1B956}"/>
              </a:ext>
            </a:extLst>
          </p:cNvPr>
          <p:cNvSpPr/>
          <p:nvPr/>
        </p:nvSpPr>
        <p:spPr>
          <a:xfrm>
            <a:off x="0" y="3429001"/>
            <a:ext cx="3797997" cy="3428999"/>
          </a:xfrm>
          <a:custGeom>
            <a:avLst/>
            <a:gdLst>
              <a:gd name="connsiteX0" fmla="*/ 368998 w 3797997"/>
              <a:gd name="connsiteY0" fmla="*/ 0 h 3428999"/>
              <a:gd name="connsiteX1" fmla="*/ 3797997 w 3797997"/>
              <a:gd name="connsiteY1" fmla="*/ 3428999 h 3428999"/>
              <a:gd name="connsiteX2" fmla="*/ 0 w 3797997"/>
              <a:gd name="connsiteY2" fmla="*/ 3428999 h 3428999"/>
              <a:gd name="connsiteX3" fmla="*/ 0 w 3797997"/>
              <a:gd name="connsiteY3" fmla="*/ 368998 h 3428999"/>
              <a:gd name="connsiteX4" fmla="*/ 368998 w 3797997"/>
              <a:gd name="connsiteY4" fmla="*/ 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97997" h="3428999">
                <a:moveTo>
                  <a:pt x="368998" y="0"/>
                </a:moveTo>
                <a:lnTo>
                  <a:pt x="3797997" y="3428999"/>
                </a:lnTo>
                <a:lnTo>
                  <a:pt x="0" y="3428999"/>
                </a:lnTo>
                <a:lnTo>
                  <a:pt x="0" y="368998"/>
                </a:lnTo>
                <a:lnTo>
                  <a:pt x="36899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B6EB7C81-9B81-4A36-A594-5471388311E0}"/>
              </a:ext>
            </a:extLst>
          </p:cNvPr>
          <p:cNvSpPr/>
          <p:nvPr/>
        </p:nvSpPr>
        <p:spPr>
          <a:xfrm>
            <a:off x="1377366" y="4445975"/>
            <a:ext cx="1390650" cy="13906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ircle: Hollow 5">
            <a:extLst>
              <a:ext uri="{FF2B5EF4-FFF2-40B4-BE49-F238E27FC236}">
                <a16:creationId xmlns="" xmlns:a16="http://schemas.microsoft.com/office/drawing/2014/main" id="{C3AFA3DB-FDB5-4FA3-ADCB-E82BBE14DD75}"/>
              </a:ext>
            </a:extLst>
          </p:cNvPr>
          <p:cNvSpPr/>
          <p:nvPr/>
        </p:nvSpPr>
        <p:spPr>
          <a:xfrm>
            <a:off x="1377366" y="4444141"/>
            <a:ext cx="1390650" cy="1390650"/>
          </a:xfrm>
          <a:prstGeom prst="donut">
            <a:avLst>
              <a:gd name="adj" fmla="val 1264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BB85FF9-0F40-49EF-925F-DE34011C92BD}"/>
              </a:ext>
            </a:extLst>
          </p:cNvPr>
          <p:cNvSpPr txBox="1"/>
          <p:nvPr/>
        </p:nvSpPr>
        <p:spPr>
          <a:xfrm>
            <a:off x="4860758" y="3654800"/>
            <a:ext cx="733124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th-TH" sz="4400" b="1" dirty="0">
                <a:latin typeface="Sukhumvit Set Text" charset="-34"/>
                <a:ea typeface="Sukhumvit Set Text" charset="-34"/>
                <a:cs typeface="Sukhumvit Set Text" charset="-34"/>
              </a:rPr>
              <a:t>สื่อการสอน </a:t>
            </a:r>
            <a:r>
              <a:rPr lang="en-US" sz="4400" b="1" dirty="0">
                <a:latin typeface="Sukhumvit Set Text" charset="-34"/>
                <a:ea typeface="Sukhumvit Set Text" charset="-34"/>
                <a:cs typeface="Sukhumvit Set Text" charset="-34"/>
              </a:rPr>
              <a:t>Mind map Muscle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C55182E-BDC1-4FAE-B458-1FF603A189D7}"/>
              </a:ext>
            </a:extLst>
          </p:cNvPr>
          <p:cNvSpPr txBox="1"/>
          <p:nvPr/>
        </p:nvSpPr>
        <p:spPr>
          <a:xfrm>
            <a:off x="4156738" y="6442501"/>
            <a:ext cx="7718500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th-TH" dirty="0" smtClean="0">
                <a:solidFill>
                  <a:prstClr val="black"/>
                </a:solidFill>
                <a:latin typeface="Sukhumvit Set Medium" charset="-34"/>
                <a:ea typeface="Sukhumvit Set Medium" charset="-34"/>
                <a:cs typeface="Sukhumvit Set Medium" charset="-34"/>
              </a:rPr>
              <a:t>โรงเรียนเวียง</a:t>
            </a:r>
            <a:r>
              <a:rPr lang="th-TH" smtClean="0">
                <a:solidFill>
                  <a:prstClr val="black"/>
                </a:solidFill>
                <a:latin typeface="Sukhumvit Set Medium" charset="-34"/>
                <a:ea typeface="Sukhumvit Set Medium" charset="-34"/>
                <a:cs typeface="Sukhumvit Set Medium" charset="-34"/>
              </a:rPr>
              <a:t>ผาวิทยา</a:t>
            </a:r>
            <a:r>
              <a:rPr lang="th-TH" dirty="0">
                <a:solidFill>
                  <a:prstClr val="black"/>
                </a:solidFill>
                <a:latin typeface="Sukhumvit Set Medium" charset="-34"/>
                <a:ea typeface="Sukhumvit Set Medium" charset="-34"/>
                <a:cs typeface="Sukhumvit Set Medium" charset="-34"/>
              </a:rPr>
              <a:t> </a:t>
            </a:r>
            <a:r>
              <a:rPr lang="th-TH" smtClean="0">
                <a:solidFill>
                  <a:prstClr val="black"/>
                </a:solidFill>
                <a:latin typeface="Sukhumvit Set Medium" charset="-34"/>
                <a:ea typeface="Sukhumvit Set Medium" charset="-34"/>
                <a:cs typeface="Sukhumvit Set Medium" charset="-34"/>
              </a:rPr>
              <a:t>สังกัด</a:t>
            </a:r>
            <a:r>
              <a:rPr lang="th-TH" dirty="0" smtClean="0">
                <a:solidFill>
                  <a:prstClr val="black"/>
                </a:solidFill>
                <a:latin typeface="Sukhumvit Set Medium" charset="-34"/>
                <a:ea typeface="Sukhumvit Set Medium" charset="-34"/>
                <a:cs typeface="Sukhumvit Set Medium" charset="-34"/>
              </a:rPr>
              <a:t>สำนักงานเขตพื้นที่การศึกษาประถมศึกษาเชียงราย เขต</a:t>
            </a:r>
            <a:r>
              <a:rPr lang="en-US" dirty="0" smtClean="0">
                <a:solidFill>
                  <a:prstClr val="black"/>
                </a:solidFill>
                <a:latin typeface="Sukhumvit Set Medium" charset="-34"/>
                <a:ea typeface="Sukhumvit Set Medium" charset="-34"/>
                <a:cs typeface="Sukhumvit Set Medium" charset="-34"/>
              </a:rPr>
              <a:t>2</a:t>
            </a:r>
            <a:endParaRPr lang="en-US" dirty="0">
              <a:solidFill>
                <a:prstClr val="black"/>
              </a:solidFill>
              <a:latin typeface="Sukhumvit Set Medium" charset="-34"/>
              <a:ea typeface="Sukhumvit Set Medium" charset="-34"/>
              <a:cs typeface="Sukhumvit Set Medium" charset="-3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BB85FF9-0F40-49EF-925F-DE34011C92BD}"/>
              </a:ext>
            </a:extLst>
          </p:cNvPr>
          <p:cNvSpPr txBox="1"/>
          <p:nvPr/>
        </p:nvSpPr>
        <p:spPr>
          <a:xfrm>
            <a:off x="4860758" y="2743827"/>
            <a:ext cx="733124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th-TH" sz="4400" b="1" dirty="0" smtClean="0">
                <a:latin typeface="Sukhumvit Set Text" charset="-34"/>
                <a:ea typeface="Sukhumvit Set Text" charset="-34"/>
                <a:cs typeface="Sukhumvit Set Text" charset="-34"/>
              </a:rPr>
              <a:t>การนำเสนอโครงร่างนวัตกรรม</a:t>
            </a:r>
            <a:endParaRPr lang="id-ID" sz="4400" b="1" dirty="0">
              <a:latin typeface="Sukhumvit Set Text" charset="-34"/>
              <a:ea typeface="Sukhumvit Set Text" charset="-34"/>
              <a:cs typeface="Sukhumvit Set Text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796610" y="4466569"/>
            <a:ext cx="50626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tabLst>
                <a:tab pos="630555" algn="l"/>
              </a:tabLst>
            </a:pPr>
            <a:r>
              <a:rPr lang="th-TH" sz="2800" b="1" dirty="0">
                <a:latin typeface="Sukhumvit Set Text" charset="-34"/>
                <a:ea typeface="Sukhumvit Set Text" charset="-34"/>
                <a:cs typeface="Sukhumvit Set Text" charset="-34"/>
              </a:rPr>
              <a:t>นายเดชพง</a:t>
            </a:r>
            <a:r>
              <a:rPr lang="th-TH" sz="2800" b="1" dirty="0" err="1">
                <a:latin typeface="Sukhumvit Set Text" charset="-34"/>
                <a:ea typeface="Sukhumvit Set Text" charset="-34"/>
                <a:cs typeface="Sukhumvit Set Text" charset="-34"/>
              </a:rPr>
              <a:t>ษ์</a:t>
            </a:r>
            <a:r>
              <a:rPr lang="th-TH" sz="2800" b="1" dirty="0">
                <a:latin typeface="Sukhumvit Set Text" charset="-34"/>
                <a:ea typeface="Sukhumvit Set Text" charset="-34"/>
                <a:cs typeface="Sukhumvit Set Text" charset="-34"/>
              </a:rPr>
              <a:t> </a:t>
            </a:r>
            <a:r>
              <a:rPr lang="en-US" sz="2800" b="1" dirty="0" smtClean="0">
                <a:latin typeface="Sukhumvit Set Text" charset="-34"/>
                <a:ea typeface="Sukhumvit Set Text" charset="-34"/>
                <a:cs typeface="Sukhumvit Set Text" charset="-34"/>
              </a:rPr>
              <a:t> </a:t>
            </a:r>
            <a:r>
              <a:rPr lang="th-TH" sz="2800" b="1" dirty="0" smtClean="0">
                <a:latin typeface="Sukhumvit Set Text" charset="-34"/>
                <a:ea typeface="Sukhumvit Set Text" charset="-34"/>
                <a:cs typeface="Sukhumvit Set Text" charset="-34"/>
              </a:rPr>
              <a:t>อุ่นชาติ</a:t>
            </a:r>
            <a:r>
              <a:rPr lang="en-US" sz="2800" b="1" dirty="0" smtClean="0">
                <a:latin typeface="Sukhumvit Set Text" charset="-34"/>
                <a:ea typeface="Sukhumvit Set Text" charset="-34"/>
                <a:cs typeface="Sukhumvit Set Text" charset="-34"/>
              </a:rPr>
              <a:t> </a:t>
            </a:r>
            <a:r>
              <a:rPr lang="th-TH" sz="2800" b="1" dirty="0" smtClean="0">
                <a:latin typeface="Sukhumvit Set Text" charset="-34"/>
                <a:ea typeface="Sukhumvit Set Text" charset="-34"/>
                <a:cs typeface="Sukhumvit Set Text" charset="-34"/>
              </a:rPr>
              <a:t>ตำแหน่ง</a:t>
            </a:r>
            <a:r>
              <a:rPr lang="en-US" sz="2800" b="1" dirty="0" smtClean="0">
                <a:latin typeface="Sukhumvit Set Text" charset="-34"/>
                <a:ea typeface="Sukhumvit Set Text" charset="-34"/>
                <a:cs typeface="Sukhumvit Set Text" charset="-34"/>
              </a:rPr>
              <a:t> </a:t>
            </a:r>
            <a:r>
              <a:rPr lang="th-TH" sz="2800" b="1" dirty="0" smtClean="0">
                <a:latin typeface="Sukhumvit Set Text" charset="-34"/>
                <a:ea typeface="Sukhumvit Set Text" charset="-34"/>
                <a:cs typeface="Sukhumvit Set Text" charset="-34"/>
              </a:rPr>
              <a:t>ครู</a:t>
            </a:r>
          </a:p>
        </p:txBody>
      </p:sp>
      <p:pic>
        <p:nvPicPr>
          <p:cNvPr id="1026" name="Picture 2" descr="mage result for à¹à¸§à¸µà¸¢à¸à¸à¸²à¸§à¸´à¸à¸¢à¸² à¹à¸¥à¹à¸à¹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308" y="356500"/>
            <a:ext cx="1642142" cy="198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9085698" y="5033022"/>
            <a:ext cx="27735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Aft>
                <a:spcPts val="0"/>
              </a:spcAft>
              <a:tabLst>
                <a:tab pos="630555" algn="l"/>
              </a:tabLst>
            </a:pPr>
            <a:r>
              <a:rPr lang="th-TH" sz="2800" b="1" dirty="0" smtClean="0">
                <a:latin typeface="Sukhumvit Set Text" charset="-34"/>
                <a:ea typeface="Sukhumvit Set Text" charset="-34"/>
                <a:cs typeface="Sukhumvit Set Text" charset="-34"/>
              </a:rPr>
              <a:t>ปีการศึกษา </a:t>
            </a:r>
            <a:r>
              <a:rPr lang="en-US" sz="2800" b="1" dirty="0" smtClean="0">
                <a:latin typeface="Sukhumvit Set Text" charset="-34"/>
                <a:ea typeface="Sukhumvit Set Text" charset="-34"/>
                <a:cs typeface="Sukhumvit Set Text" charset="-34"/>
              </a:rPr>
              <a:t>2562</a:t>
            </a:r>
            <a:endParaRPr lang="th-TH" sz="2800" b="1" dirty="0" smtClean="0">
              <a:latin typeface="Sukhumvit Set Text" charset="-34"/>
              <a:ea typeface="Sukhumvit Set Text" charset="-34"/>
              <a:cs typeface="Sukhumvit Set Text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4960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5046901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65" name="Shape 131"/>
          <p:cNvPicPr preferRelativeResize="0"/>
          <p:nvPr/>
        </p:nvPicPr>
        <p:blipFill rotWithShape="1">
          <a:blip r:embed="rId3">
            <a:alphaModFix/>
          </a:blip>
          <a:srcRect t="18724" b="13617"/>
          <a:stretch/>
        </p:blipFill>
        <p:spPr>
          <a:xfrm>
            <a:off x="1844235" y="1760104"/>
            <a:ext cx="1961854" cy="1348323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486499" y="589354"/>
            <a:ext cx="8531954" cy="5449164"/>
            <a:chOff x="445972" y="632830"/>
            <a:chExt cx="8531954" cy="5449164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73866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defRPr/>
              </a:pPr>
              <a:r>
                <a:rPr lang="th-TH" sz="2400" b="1" dirty="0">
                  <a:latin typeface="Sukhumvit Set Text" charset="-34"/>
                  <a:ea typeface="Sukhumvit Set Text" charset="-34"/>
                  <a:cs typeface="Sukhumvit Set Text" charset="-34"/>
                </a:rPr>
                <a:t>ความสำคัญของผลงานหรือนวัตกรรมที่นำเสนอ</a:t>
              </a:r>
              <a:r>
                <a:rPr lang="en-US" sz="2400" dirty="0">
                  <a:latin typeface="Sukhumvit Set Text" charset="-34"/>
                  <a:ea typeface="Sukhumvit Set Text" charset="-34"/>
                  <a:cs typeface="Sukhumvit Set Text" charset="-34"/>
                </a:rPr>
                <a:t> </a:t>
              </a:r>
              <a:endParaRPr kumimoji="0" lang="en-US" sz="2400" b="1" i="0" u="none" strike="noStrike" kern="1200" cap="none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ukhumvit Set Text" charset="-34"/>
                <a:ea typeface="Sukhumvit Set Text" charset="-34"/>
                <a:cs typeface="Sukhumvit Set Text" charset="-34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=""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445972" y="1205571"/>
              <a:ext cx="8531954" cy="4876423"/>
              <a:chOff x="481655" y="1044790"/>
              <a:chExt cx="8531954" cy="487642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=""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044790"/>
                <a:ext cx="4900594" cy="2771960"/>
                <a:chOff x="4113015" y="960897"/>
                <a:chExt cx="4900594" cy="2771960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=""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35714" y="3146419"/>
                  <a:ext cx="908635" cy="307878"/>
                  <a:chOff x="2133356" y="2398002"/>
                  <a:chExt cx="512901" cy="173788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=""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302913" y="2228445"/>
                    <a:ext cx="173788" cy="512901"/>
                  </a:xfrm>
                  <a:prstGeom prst="round2SameRect">
                    <a:avLst>
                      <a:gd name="adj1" fmla="val 46105"/>
                      <a:gd name="adj2" fmla="val 0"/>
                    </a:avLst>
                  </a:prstGeom>
                  <a:solidFill>
                    <a:srgbClr val="FF8AD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=""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404577"/>
                    <a:ext cx="44091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600" smtClean="0">
                        <a:solidFill>
                          <a:prstClr val="white"/>
                        </a:solidFill>
                        <a:latin typeface="Calibri" panose="020F0502020204030204"/>
                      </a:rPr>
                      <a:t>Learning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=""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994348"/>
                  <a:ext cx="1031810" cy="286259"/>
                  <a:chOff x="4298082" y="1176849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=""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301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=""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189442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en-US" sz="1600" b="1" dirty="0">
                        <a:solidFill>
                          <a:schemeClr val="bg1"/>
                        </a:solidFill>
                        <a:latin typeface="Sukhumvit Set Light" charset="-34"/>
                        <a:ea typeface="Sukhumvit Set Light" charset="-34"/>
                        <a:cs typeface="Sukhumvit Set Light" charset="-34"/>
                      </a:rPr>
                      <a:t>Muscle</a:t>
                    </a:r>
                    <a:endParaRPr kumimoji="0" lang="id-ID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=""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8" y="3414010"/>
                  <a:ext cx="986888" cy="318847"/>
                  <a:chOff x="4291965" y="1200326"/>
                  <a:chExt cx="557073" cy="179980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=""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80512" y="1011779"/>
                    <a:ext cx="179980" cy="55707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=""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12917"/>
                    <a:ext cx="429554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1600" noProof="0" dirty="0" smtClean="0">
                        <a:solidFill>
                          <a:prstClr val="white"/>
                        </a:solidFill>
                        <a:latin typeface="Calibri" panose="020F0502020204030204"/>
                      </a:rPr>
                      <a:t>Keyword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=""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960897"/>
                  <a:ext cx="1031810" cy="286259"/>
                  <a:chOff x="6003709" y="-184387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=""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331041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=""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25102" y="-167436"/>
                    <a:ext cx="404004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lvl="0">
                      <a:defRPr/>
                    </a:pPr>
                    <a:r>
                      <a:rPr lang="th-TH" sz="1600" b="1" dirty="0" err="1">
                        <a:solidFill>
                          <a:schemeClr val="bg1"/>
                        </a:solidFill>
                        <a:latin typeface="Sukhumvit Set Light" charset="-34"/>
                        <a:ea typeface="Sukhumvit Set Light" charset="-34"/>
                        <a:cs typeface="Sukhumvit Set Light" charset="-34"/>
                      </a:rPr>
                      <a:t>Mind</a:t>
                    </a:r>
                    <a:r>
                      <a:rPr lang="th-TH" sz="1600" b="1" dirty="0">
                        <a:solidFill>
                          <a:schemeClr val="bg1"/>
                        </a:solidFill>
                        <a:latin typeface="Sukhumvit Set Light" charset="-34"/>
                        <a:ea typeface="Sukhumvit Set Light" charset="-34"/>
                        <a:cs typeface="Sukhumvit Set Light" charset="-34"/>
                      </a:rPr>
                      <a:t> </a:t>
                    </a:r>
                    <a:r>
                      <a:rPr lang="th-TH" sz="1600" b="1" dirty="0" err="1">
                        <a:solidFill>
                          <a:schemeClr val="bg1"/>
                        </a:solidFill>
                        <a:latin typeface="Sukhumvit Set Light" charset="-34"/>
                        <a:ea typeface="Sukhumvit Set Light" charset="-34"/>
                        <a:cs typeface="Sukhumvit Set Light" charset="-34"/>
                      </a:rPr>
                      <a:t>Map</a:t>
                    </a:r>
                    <a:endPara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Calibri" panose="020F0502020204030204"/>
                    </a:endParaRPr>
                  </a:p>
                </p:txBody>
              </p:sp>
            </p:grpSp>
          </p:grpSp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481655" y="5428770"/>
                <a:ext cx="3081340" cy="49244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th-TH" sz="1600" b="1" dirty="0" smtClean="0">
                    <a:solidFill>
                      <a:srgbClr val="083D65"/>
                    </a:solidFill>
                    <a:latin typeface="Sukhumvit Set Light" charset="-34"/>
                    <a:ea typeface="Sukhumvit Set Light" charset="-34"/>
                    <a:cs typeface="Sukhumvit Set Light" charset="-34"/>
                    <a:sym typeface="Open Sans Light"/>
                  </a:rPr>
                  <a:t>สมองซีกขาวและซ้ายทำงานร่วมกัน (ยิ่งเพิ่มประสิทธิภาพ</a:t>
                </a:r>
                <a:r>
                  <a:rPr lang="en-US" sz="1600" b="1" dirty="0" smtClean="0">
                    <a:solidFill>
                      <a:srgbClr val="083D65"/>
                    </a:solidFill>
                    <a:latin typeface="Sukhumvit Set Light" charset="-34"/>
                    <a:ea typeface="Sukhumvit Set Light" charset="-34"/>
                    <a:cs typeface="Sukhumvit Set Light" charset="-34"/>
                    <a:sym typeface="Open Sans Light"/>
                  </a:rPr>
                  <a:t>)</a:t>
                </a:r>
                <a:endParaRPr kumimoji="0" 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ukhumvit Set Light" charset="-34"/>
                  <a:ea typeface="Sukhumvit Set Light" charset="-34"/>
                  <a:cs typeface="Sukhumvit Set Light" charset="-34"/>
                </a:endParaRPr>
              </a:p>
            </p:txBody>
          </p:sp>
        </p:grpSp>
      </p:grpSp>
      <p:pic>
        <p:nvPicPr>
          <p:cNvPr id="3074" name="Picture 2" descr="¸£à¸¹à¸à¸ à¸²à¸à¸à¸µà¹à¹à¸à¸µà¹à¸¢à¸§à¸à¹à¸­à¸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271" y="3920236"/>
            <a:ext cx="28575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895111" y="1449490"/>
            <a:ext cx="39604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1600" dirty="0" err="1">
                <a:latin typeface="Sukhumvit Set Light" charset="-34"/>
                <a:ea typeface="Sukhumvit Set Light" charset="-34"/>
                <a:cs typeface="Sukhumvit Set Light" charset="-34"/>
              </a:rPr>
              <a:t>Mind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 </a:t>
            </a:r>
            <a:r>
              <a:rPr lang="th-TH" sz="1600" dirty="0" err="1">
                <a:latin typeface="Sukhumvit Set Light" charset="-34"/>
                <a:ea typeface="Sukhumvit Set Light" charset="-34"/>
                <a:cs typeface="Sukhumvit Set Light" charset="-34"/>
              </a:rPr>
              <a:t>Map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 คือการจดบันทึกรูปแบบหนึ่ง ซึ่งแตกต่าง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จากการ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จดบันทึกทั่วไป 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โดยการใช้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รูปภาพ เส้น สีสัน และ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ตัวอักษรประกอบ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เข้าด้วยกัน เพื่อให้ข้อมูลนั้นอ่านง่าย เข้าใจง่าย เห็น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ภาพและ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นำไปใช้ได้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เร็ว ใน</a:t>
            </a:r>
            <a:r>
              <a:rPr lang="th-TH" sz="1600" dirty="0" err="1">
                <a:latin typeface="Sukhumvit Set Light" charset="-34"/>
                <a:ea typeface="Sukhumvit Set Light" charset="-34"/>
                <a:cs typeface="Sukhumvit Set Light" charset="-34"/>
              </a:rPr>
              <a:t>การทำ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 </a:t>
            </a:r>
            <a:r>
              <a:rPr lang="th-TH" sz="1600" dirty="0" err="1">
                <a:latin typeface="Sukhumvit Set Light" charset="-34"/>
                <a:ea typeface="Sukhumvit Set Light" charset="-34"/>
                <a:cs typeface="Sukhumvit Set Light" charset="-34"/>
              </a:rPr>
              <a:t>Mind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 </a:t>
            </a:r>
            <a:r>
              <a:rPr lang="th-TH" sz="1600" dirty="0" err="1">
                <a:latin typeface="Sukhumvit Set Light" charset="-34"/>
                <a:ea typeface="Sukhumvit Set Light" charset="-34"/>
                <a:cs typeface="Sukhumvit Set Light" charset="-34"/>
              </a:rPr>
              <a:t>Map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 เราจะใช้จินตนาการและการ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เชื่อมโยงเข้า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มาช่วย เพื่อกระตุ้นระบบความจำของสมอง และช่วยให้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สมองเรียก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ข้อมูลออกมาใช้งานได้รวดเร็วมากยิ่งขึ้น</a:t>
            </a:r>
            <a:endParaRPr lang="th-TH" sz="1600" dirty="0">
              <a:effectLst/>
              <a:latin typeface="Sukhumvit Set Light" charset="-34"/>
              <a:ea typeface="Sukhumvit Set Light" charset="-34"/>
              <a:cs typeface="Sukhumvit Set Light" charset="-3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20090" y="1484054"/>
            <a:ext cx="37857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กล้าม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กล้ามเนื้อ (</a:t>
            </a:r>
            <a:r>
              <a:rPr lang="en-US" sz="1600" dirty="0">
                <a:latin typeface="Sukhumvit Set Light" charset="-34"/>
                <a:ea typeface="Sukhumvit Set Light" charset="-34"/>
                <a:cs typeface="Sukhumvit Set Light" charset="-34"/>
              </a:rPr>
              <a:t>Muscle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) เป็นเนื้อเยื่อยืดหยุ่นพิเศษช่วยในการเคลื่อนไหวส่วน</a:t>
            </a:r>
            <a:r>
              <a:rPr lang="th-TH" sz="1600" dirty="0" err="1">
                <a:latin typeface="Sukhumvit Set Light" charset="-34"/>
                <a:ea typeface="Sukhumvit Set Light" charset="-34"/>
                <a:cs typeface="Sukhumvit Set Light" charset="-34"/>
              </a:rPr>
              <a:t>ต่างๆ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 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พบ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ในอวัยวะเกือบทุกชนิดในร่างกายของเรา มีความสำคัญต่อเราในฐานะที่ช่วยพยุงโครงสร้างทั้งหมดของร่างกาย 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วัยเด็กเป็นวัยแห่งการพัฒนากล้ามเนื้อ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เพื่อสร้างกล้ามเนื้อให้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แข็งแรง</a:t>
            </a:r>
            <a:endParaRPr lang="en-US" sz="1600" dirty="0">
              <a:latin typeface="Sukhumvit Set Light" charset="-34"/>
              <a:ea typeface="Sukhumvit Set Light" charset="-34"/>
              <a:cs typeface="Sukhumvit Set Light" charset="-34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726782" y="5781361"/>
            <a:ext cx="22104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err="1">
                <a:latin typeface="Sukhumvit Set Text" charset="-34"/>
                <a:ea typeface="Sukhumvit Set Text" charset="-34"/>
                <a:cs typeface="Sukhumvit Set Text" charset="-34"/>
              </a:rPr>
              <a:t>ผู้คิด</a:t>
            </a:r>
            <a:r>
              <a:rPr lang="en-US" sz="1600" dirty="0" err="1" smtClean="0">
                <a:latin typeface="Sukhumvit Set Text" charset="-34"/>
                <a:ea typeface="Sukhumvit Set Text" charset="-34"/>
                <a:cs typeface="Sukhumvit Set Text" charset="-34"/>
              </a:rPr>
              <a:t>ริเริ่ม</a:t>
            </a:r>
            <a:r>
              <a:rPr lang="th-TH" sz="1600" dirty="0">
                <a:latin typeface="Sukhumvit Set Text" charset="-34"/>
                <a:ea typeface="Sukhumvit Set Text" charset="-34"/>
                <a:cs typeface="Sukhumvit Set Text" charset="-34"/>
              </a:rPr>
              <a:t> </a:t>
            </a:r>
            <a:r>
              <a:rPr lang="en-US" sz="1600" dirty="0" smtClean="0">
                <a:latin typeface="Sukhumvit Set Text" charset="-34"/>
                <a:ea typeface="Sukhumvit Set Text" charset="-34"/>
                <a:cs typeface="Sukhumvit Set Text" charset="-34"/>
              </a:rPr>
              <a:t>Mind map </a:t>
            </a:r>
            <a:br>
              <a:rPr lang="en-US" sz="1600" dirty="0" smtClean="0">
                <a:latin typeface="Sukhumvit Set Text" charset="-34"/>
                <a:ea typeface="Sukhumvit Set Text" charset="-34"/>
                <a:cs typeface="Sukhumvit Set Text" charset="-34"/>
              </a:rPr>
            </a:br>
            <a:r>
              <a:rPr lang="en-US" sz="1600" dirty="0" err="1" smtClean="0">
                <a:latin typeface="Sukhumvit Set Text" charset="-34"/>
                <a:ea typeface="Sukhumvit Set Text" charset="-34"/>
                <a:cs typeface="Sukhumvit Set Text" charset="-34"/>
              </a:rPr>
              <a:t>โทนี</a:t>
            </a:r>
            <a:r>
              <a:rPr lang="en-US" sz="1600" dirty="0" smtClean="0">
                <a:latin typeface="Sukhumvit Set Text" charset="-34"/>
                <a:ea typeface="Sukhumvit Set Text" charset="-34"/>
                <a:cs typeface="Sukhumvit Set Text" charset="-34"/>
              </a:rPr>
              <a:t> </a:t>
            </a:r>
            <a:r>
              <a:rPr lang="en-US" sz="1600" dirty="0" err="1">
                <a:latin typeface="Sukhumvit Set Text" charset="-34"/>
                <a:ea typeface="Sukhumvit Set Text" charset="-34"/>
                <a:cs typeface="Sukhumvit Set Text" charset="-34"/>
              </a:rPr>
              <a:t>บูซาน</a:t>
            </a:r>
            <a:r>
              <a:rPr lang="en-US" sz="1600" dirty="0">
                <a:latin typeface="Sukhumvit Set Text" charset="-34"/>
                <a:ea typeface="Sukhumvit Set Text" charset="-34"/>
                <a:cs typeface="Sukhumvit Set Text" charset="-34"/>
              </a:rPr>
              <a:t> (Tony </a:t>
            </a:r>
            <a:r>
              <a:rPr lang="en-US" sz="1600" dirty="0" err="1">
                <a:latin typeface="Sukhumvit Set Text" charset="-34"/>
                <a:ea typeface="Sukhumvit Set Text" charset="-34"/>
                <a:cs typeface="Sukhumvit Set Text" charset="-34"/>
              </a:rPr>
              <a:t>Buzan</a:t>
            </a:r>
            <a:r>
              <a:rPr lang="en-US" sz="1600" dirty="0" smtClean="0">
                <a:latin typeface="Sukhumvit Set Text" charset="-34"/>
                <a:ea typeface="Sukhumvit Set Text" charset="-34"/>
                <a:cs typeface="Sukhumvit Set Text" charset="-34"/>
              </a:rPr>
              <a:t>)</a:t>
            </a:r>
            <a:endParaRPr lang="en-US" sz="1600" dirty="0">
              <a:latin typeface="Sukhumvit Set Text" charset="-34"/>
              <a:ea typeface="Sukhumvit Set Text" charset="-34"/>
              <a:cs typeface="Sukhumvit Set Text" charset="-34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426" y="3596501"/>
            <a:ext cx="1814407" cy="1450400"/>
          </a:xfrm>
          <a:prstGeom prst="rect">
            <a:avLst/>
          </a:prstGeom>
          <a:noFill/>
          <a:effectLst>
            <a:outerShdw blurRad="63500" dist="50800" dir="2820000" sx="96000" sy="96000" algn="ctr" rotWithShape="0">
              <a:srgbClr val="FF0000">
                <a:alpha val="93000"/>
              </a:srgbClr>
            </a:outerShdw>
          </a:effectLst>
        </p:spPr>
      </p:pic>
      <p:sp>
        <p:nvSpPr>
          <p:cNvPr id="57" name="TextBox 56"/>
          <p:cNvSpPr txBox="1"/>
          <p:nvPr/>
        </p:nvSpPr>
        <p:spPr>
          <a:xfrm>
            <a:off x="4020090" y="3666639"/>
            <a:ext cx="39604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การจัดการเรียนการสอนวิชาสุขศึกษาและพลศึกษา เรื่อง ความสำคัญของ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กล้ามเนื้อและการ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เจริญเติบโตและพัฒนาการ 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พบว่านักเรียน </a:t>
            </a:r>
            <a:r>
              <a:rPr lang="th-TH" sz="1600" dirty="0" err="1" smtClean="0">
                <a:latin typeface="Sukhumvit Set Light" charset="-34"/>
                <a:ea typeface="Sukhumvit Set Light" charset="-34"/>
                <a:cs typeface="Sukhumvit Set Light" charset="-34"/>
              </a:rPr>
              <a:t>ป</a:t>
            </a:r>
            <a:r>
              <a:rPr lang="en-US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.6 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เมื่อ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ครูผู้สอนให้ผู้เรียนได้สืบค้นและให้มี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การเขียน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สรุป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ความรู้พบว่าผู้เรียน ยัง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ขาดทักษะการเขียนสรุป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ความรู้ผู้สอน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จึงได้มี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แนวคิดมี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ความสนใจที่จะสร้างแผนผัง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ความคิด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 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เรื่อง กล้ามเนื้อ (</a:t>
            </a:r>
            <a:r>
              <a:rPr lang="en-US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Mind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 </a:t>
            </a:r>
            <a:r>
              <a:rPr lang="en-US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Map)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 เพื่อให้นักเรียนเกิดการพัฒนาการเรียนรู้ และผู้วิจัยสนใจ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ที่จะศึกษาว่าการ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เรียนรู้โดย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ใช้ </a:t>
            </a:r>
            <a:r>
              <a:rPr lang="en-US" sz="1600" dirty="0">
                <a:latin typeface="Sukhumvit Set Light" charset="-34"/>
                <a:ea typeface="Sukhumvit Set Light" charset="-34"/>
                <a:cs typeface="Sukhumvit Set Light" charset="-34"/>
              </a:rPr>
              <a:t>M</a:t>
            </a:r>
            <a:r>
              <a:rPr lang="en-US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ind Map</a:t>
            </a:r>
            <a:r>
              <a:rPr lang="th-TH" sz="1600" dirty="0" smtClean="0">
                <a:latin typeface="Sukhumvit Set Light" charset="-34"/>
                <a:ea typeface="Sukhumvit Set Light" charset="-34"/>
                <a:cs typeface="Sukhumvit Set Light" charset="-34"/>
              </a:rPr>
              <a:t> จะ</a:t>
            </a:r>
            <a:r>
              <a:rPr lang="th-TH" sz="1600" dirty="0">
                <a:latin typeface="Sukhumvit Set Light" charset="-34"/>
                <a:ea typeface="Sukhumvit Set Light" charset="-34"/>
                <a:cs typeface="Sukhumvit Set Light" charset="-34"/>
              </a:rPr>
              <a:t>ทำให้ผลสัมฤทธิ์ทางการเรียนวิชาสุขศึกษาและพลศึกษาเรื่อง กล้ามเนื้อ มีพัฒนาการ สูงขึ้นหรือไม่</a:t>
            </a:r>
            <a:endParaRPr lang="en-US" sz="1600" dirty="0">
              <a:latin typeface="Sukhumvit Set Light" charset="-34"/>
              <a:ea typeface="Sukhumvit Set Light" charset="-34"/>
              <a:cs typeface="Sukhumvit Set Light" charset="-34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159" y="3113617"/>
            <a:ext cx="1729010" cy="2125809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096F7EA7-DFFB-40E4-87D8-1C8AF2E5E4B4}"/>
              </a:ext>
            </a:extLst>
          </p:cNvPr>
          <p:cNvSpPr/>
          <p:nvPr/>
        </p:nvSpPr>
        <p:spPr>
          <a:xfrm>
            <a:off x="439488" y="1760104"/>
            <a:ext cx="1315490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 smtClean="0">
                <a:solidFill>
                  <a:srgbClr val="083D65"/>
                </a:solidFill>
                <a:latin typeface="Sukhumvit Set Light" charset="-34"/>
                <a:ea typeface="Sukhumvit Set Light" charset="-34"/>
                <a:cs typeface="Sukhumvit Set Light" charset="-34"/>
                <a:sym typeface="Open Sans Light"/>
              </a:rPr>
              <a:t>Mind Map </a:t>
            </a:r>
            <a:r>
              <a:rPr lang="th-TH" sz="1600" b="1" dirty="0" smtClean="0">
                <a:solidFill>
                  <a:srgbClr val="083D65"/>
                </a:solidFill>
                <a:latin typeface="Sukhumvit Set Light" charset="-34"/>
                <a:ea typeface="Sukhumvit Set Light" charset="-34"/>
                <a:cs typeface="Sukhumvit Set Light" charset="-34"/>
                <a:sym typeface="Open Sans Light"/>
              </a:rPr>
              <a:t>คือ</a:t>
            </a:r>
            <a:r>
              <a:rPr lang="en-US" sz="1600" b="1" dirty="0" smtClean="0">
                <a:solidFill>
                  <a:srgbClr val="083D65"/>
                </a:solidFill>
                <a:latin typeface="Sukhumvit Set Light" charset="-34"/>
                <a:ea typeface="Sukhumvit Set Light" charset="-34"/>
                <a:cs typeface="Sukhumvit Set Light" charset="-34"/>
                <a:sym typeface="Open Sans Light"/>
              </a:rPr>
              <a:t> </a:t>
            </a:r>
            <a:br>
              <a:rPr lang="en-US" sz="1600" b="1" dirty="0" smtClean="0">
                <a:solidFill>
                  <a:srgbClr val="083D65"/>
                </a:solidFill>
                <a:latin typeface="Sukhumvit Set Light" charset="-34"/>
                <a:ea typeface="Sukhumvit Set Light" charset="-34"/>
                <a:cs typeface="Sukhumvit Set Light" charset="-34"/>
                <a:sym typeface="Open Sans Light"/>
              </a:rPr>
            </a:br>
            <a:r>
              <a:rPr lang="th-TH" sz="1600" b="1" dirty="0" smtClean="0">
                <a:solidFill>
                  <a:srgbClr val="083D65"/>
                </a:solidFill>
                <a:latin typeface="Sukhumvit Set Light" charset="-34"/>
                <a:ea typeface="Sukhumvit Set Light" charset="-34"/>
                <a:cs typeface="Sukhumvit Set Light" charset="-34"/>
                <a:sym typeface="Open Sans Light"/>
              </a:rPr>
              <a:t>การคิดกระจาย</a:t>
            </a:r>
            <a:r>
              <a:rPr lang="en-US" sz="1600" b="1" dirty="0" smtClean="0">
                <a:solidFill>
                  <a:srgbClr val="083D65"/>
                </a:solidFill>
                <a:latin typeface="Sukhumvit Set Light" charset="-34"/>
                <a:ea typeface="Sukhumvit Set Light" charset="-34"/>
                <a:cs typeface="Sukhumvit Set Light" charset="-34"/>
                <a:sym typeface="Open Sans Light"/>
              </a:rPr>
              <a:t/>
            </a:r>
            <a:br>
              <a:rPr lang="en-US" sz="1600" b="1" dirty="0" smtClean="0">
                <a:solidFill>
                  <a:srgbClr val="083D65"/>
                </a:solidFill>
                <a:latin typeface="Sukhumvit Set Light" charset="-34"/>
                <a:ea typeface="Sukhumvit Set Light" charset="-34"/>
                <a:cs typeface="Sukhumvit Set Light" charset="-34"/>
                <a:sym typeface="Open Sans Light"/>
              </a:rPr>
            </a:br>
            <a:r>
              <a:rPr lang="th-TH" sz="1600" b="1" dirty="0" smtClean="0">
                <a:solidFill>
                  <a:srgbClr val="083D65"/>
                </a:solidFill>
                <a:latin typeface="Sukhumvit Set Light" charset="-34"/>
                <a:ea typeface="Sukhumvit Set Light" charset="-34"/>
                <a:cs typeface="Sukhumvit Set Light" charset="-34"/>
                <a:sym typeface="Open Sans Light"/>
              </a:rPr>
              <a:t>ออกทำให้สมอง</a:t>
            </a:r>
            <a:r>
              <a:rPr lang="en-US" sz="1600" b="1" dirty="0" smtClean="0">
                <a:solidFill>
                  <a:srgbClr val="083D65"/>
                </a:solidFill>
                <a:latin typeface="Sukhumvit Set Light" charset="-34"/>
                <a:ea typeface="Sukhumvit Set Light" charset="-34"/>
                <a:cs typeface="Sukhumvit Set Light" charset="-34"/>
                <a:sym typeface="Open Sans Light"/>
              </a:rPr>
              <a:t/>
            </a:r>
            <a:br>
              <a:rPr lang="en-US" sz="1600" b="1" dirty="0" smtClean="0">
                <a:solidFill>
                  <a:srgbClr val="083D65"/>
                </a:solidFill>
                <a:latin typeface="Sukhumvit Set Light" charset="-34"/>
                <a:ea typeface="Sukhumvit Set Light" charset="-34"/>
                <a:cs typeface="Sukhumvit Set Light" charset="-34"/>
                <a:sym typeface="Open Sans Light"/>
              </a:rPr>
            </a:br>
            <a:r>
              <a:rPr lang="th-TH" sz="1600" b="1" dirty="0" smtClean="0">
                <a:solidFill>
                  <a:srgbClr val="083D65"/>
                </a:solidFill>
                <a:latin typeface="Sukhumvit Set Light" charset="-34"/>
                <a:ea typeface="Sukhumvit Set Light" charset="-34"/>
                <a:cs typeface="Sukhumvit Set Light" charset="-34"/>
                <a:sym typeface="Open Sans Light"/>
              </a:rPr>
              <a:t>ทำงานได้ดี</a:t>
            </a:r>
            <a:endParaRPr kumimoji="0" lang="en-US" sz="1600" b="1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ukhumvit Set Light" charset="-34"/>
              <a:ea typeface="Sukhumvit Set Light" charset="-34"/>
              <a:cs typeface="Sukhumvit Set Light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=""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437383" y="5628"/>
            <a:ext cx="5754617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Sukhumvit Set Light" charset="-34"/>
              <a:ea typeface="Sukhumvit Set Light" charset="-34"/>
              <a:cs typeface="Sukhumvit Set Light" charset="-3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759" y="3008329"/>
            <a:ext cx="4100210" cy="344955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171728" y="319736"/>
            <a:ext cx="470427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th-TH" sz="2400" b="1" dirty="0" smtClean="0">
                <a:latin typeface="Sukhumvit Set Light" charset="-34"/>
                <a:ea typeface="Sukhumvit Set Light" charset="-34"/>
                <a:cs typeface="Sukhumvit Set Light" charset="-34"/>
              </a:rPr>
              <a:t>จุดประสงค์</a:t>
            </a:r>
            <a:r>
              <a:rPr lang="th-TH" sz="2400" b="1" dirty="0">
                <a:latin typeface="Sukhumvit Set Light" charset="-34"/>
                <a:ea typeface="Sukhumvit Set Light" charset="-34"/>
                <a:cs typeface="Sukhumvit Set Light" charset="-34"/>
              </a:rPr>
              <a:t>และเป้าหมายของนวัตกรรม</a:t>
            </a:r>
            <a:endParaRPr lang="th-TH" sz="2400" b="1" dirty="0">
              <a:latin typeface="Sukhumvit Set Light" charset="-34"/>
              <a:ea typeface="Sukhumvit Set Light" charset="-34"/>
              <a:cs typeface="Sukhumvit Set Light" charset="-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04" y="689068"/>
            <a:ext cx="3476264" cy="26071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810" y="3588152"/>
            <a:ext cx="3692875" cy="2848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686" y="689068"/>
            <a:ext cx="1900365" cy="15080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06" y="3588152"/>
            <a:ext cx="1666718" cy="1689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686" y="2295608"/>
            <a:ext cx="1878049" cy="10006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553201" y="977004"/>
            <a:ext cx="5638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ukhumvit Set Light" charset="-34"/>
                <a:ea typeface="Sukhumvit Set Light" charset="-34"/>
                <a:cs typeface="Sukhumvit Set Light" charset="-34"/>
              </a:rPr>
              <a:t>1. </a:t>
            </a:r>
            <a:r>
              <a:rPr lang="th-TH" dirty="0">
                <a:latin typeface="Sukhumvit Set Light" charset="-34"/>
                <a:ea typeface="Sukhumvit Set Light" charset="-34"/>
                <a:cs typeface="Sukhumvit Set Light" charset="-34"/>
              </a:rPr>
              <a:t>เพื่อศึกษาหาผลสัมฤทธิ์ของนักเรียนก่อนเรียนและหลังเรียนโดยใช้สื่อการสอน </a:t>
            </a:r>
            <a:r>
              <a:rPr lang="en-US" dirty="0">
                <a:latin typeface="Sukhumvit Set Light" charset="-34"/>
                <a:ea typeface="Sukhumvit Set Light" charset="-34"/>
                <a:cs typeface="Sukhumvit Set Light" charset="-34"/>
              </a:rPr>
              <a:t>Mind map Muscle </a:t>
            </a:r>
            <a:r>
              <a:rPr lang="th-TH" dirty="0">
                <a:latin typeface="Sukhumvit Set Light" charset="-34"/>
                <a:ea typeface="Sukhumvit Set Light" charset="-34"/>
                <a:cs typeface="Sukhumvit Set Light" charset="-34"/>
              </a:rPr>
              <a:t>เรื่อง กล้ามเนื้อ สำหรับนักเรียนชั้นประถมศึกษาปีที่ </a:t>
            </a:r>
            <a:r>
              <a:rPr lang="en-US" dirty="0">
                <a:latin typeface="Sukhumvit Set Light" charset="-34"/>
                <a:ea typeface="Sukhumvit Set Light" charset="-34"/>
                <a:cs typeface="Sukhumvit Set Light" charset="-34"/>
              </a:rPr>
              <a:t>6 </a:t>
            </a:r>
            <a:endParaRPr lang="th-TH" dirty="0">
              <a:latin typeface="Sukhumvit Set Light" charset="-34"/>
              <a:ea typeface="Sukhumvit Set Light" charset="-34"/>
              <a:cs typeface="Sukhumvit Set Light" charset="-34"/>
            </a:endParaRPr>
          </a:p>
          <a:p>
            <a:endParaRPr lang="en-US" dirty="0">
              <a:latin typeface="Sukhumvit Set Light" charset="-34"/>
              <a:ea typeface="Sukhumvit Set Light" charset="-34"/>
              <a:cs typeface="Sukhumvit Set Light" charset="-34"/>
            </a:endParaRPr>
          </a:p>
          <a:p>
            <a:r>
              <a:rPr lang="th-TH" dirty="0">
                <a:latin typeface="Sukhumvit Set Light" charset="-34"/>
                <a:ea typeface="Sukhumvit Set Light" charset="-34"/>
                <a:cs typeface="Sukhumvit Set Light" charset="-34"/>
              </a:rPr>
              <a:t>2. เพื่อพัฒนาสื่อการสอน </a:t>
            </a:r>
            <a:r>
              <a:rPr lang="en-US" dirty="0">
                <a:latin typeface="Sukhumvit Set Light" charset="-34"/>
                <a:ea typeface="Sukhumvit Set Light" charset="-34"/>
                <a:cs typeface="Sukhumvit Set Light" charset="-34"/>
              </a:rPr>
              <a:t>Mind map Muscle </a:t>
            </a:r>
            <a:r>
              <a:rPr lang="th-TH" dirty="0">
                <a:latin typeface="Sukhumvit Set Light" charset="-34"/>
                <a:ea typeface="Sukhumvit Set Light" charset="-34"/>
                <a:cs typeface="Sukhumvit Set Light" charset="-34"/>
              </a:rPr>
              <a:t>เรื่อง กล้ามเนื้อ สำหรับนักเรียนชั้นประถมศึกษาปีที่ </a:t>
            </a:r>
            <a:r>
              <a:rPr lang="en-US" dirty="0">
                <a:latin typeface="Sukhumvit Set Light" charset="-34"/>
                <a:ea typeface="Sukhumvit Set Light" charset="-34"/>
                <a:cs typeface="Sukhumvit Set Light" charset="-34"/>
              </a:rPr>
              <a:t>6 </a:t>
            </a:r>
            <a:r>
              <a:rPr lang="th-TH" dirty="0">
                <a:latin typeface="Sukhumvit Set Light" charset="-34"/>
                <a:ea typeface="Sukhumvit Set Light" charset="-34"/>
                <a:cs typeface="Sukhumvit Set Light" charset="-34"/>
              </a:rPr>
              <a:t>ให้มีประสิทธิภาพตามเกณฑ์ 80/80  </a:t>
            </a:r>
            <a:endParaRPr lang="en-US" dirty="0">
              <a:latin typeface="Sukhumvit Set Light" charset="-34"/>
              <a:ea typeface="Sukhumvit Set Light" charset="-34"/>
              <a:cs typeface="Sukhumvit Set Light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04" y="5406056"/>
            <a:ext cx="1682920" cy="105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0FD371C5-46CC-4693-A0DF-7477836B0FA9}"/>
              </a:ext>
            </a:extLst>
          </p:cNvPr>
          <p:cNvGrpSpPr/>
          <p:nvPr/>
        </p:nvGrpSpPr>
        <p:grpSpPr>
          <a:xfrm>
            <a:off x="281538" y="5001118"/>
            <a:ext cx="3457870" cy="786992"/>
            <a:chOff x="5529020" y="1807845"/>
            <a:chExt cx="3457870" cy="786992"/>
          </a:xfrm>
        </p:grpSpPr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3E737592-0D4E-4BB1-8C13-A1E82895C590}"/>
                </a:ext>
              </a:extLst>
            </p:cNvPr>
            <p:cNvSpPr txBox="1"/>
            <p:nvPr/>
          </p:nvSpPr>
          <p:spPr>
            <a:xfrm>
              <a:off x="5529020" y="2348616"/>
              <a:ext cx="345787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  <a:t>3. </a:t>
              </a:r>
              <a:r>
                <a:rPr lang="th-TH" sz="1600" b="1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  <a:t>แนวคิด</a:t>
              </a:r>
              <a:r>
                <a:rPr lang="th-TH" sz="1600" b="1" dirty="0">
                  <a:latin typeface="Sukhumvit Set Light" charset="-34"/>
                  <a:ea typeface="Sukhumvit Set Light" charset="-34"/>
                  <a:cs typeface="Sukhumvit Set Light" charset="-34"/>
                </a:rPr>
                <a:t>และทฤษฎีการ</a:t>
              </a:r>
              <a:r>
                <a:rPr lang="th-TH" sz="1600" b="1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  <a:t>พัฒนา</a:t>
              </a:r>
              <a:r>
                <a:rPr lang="en-US" sz="1600" b="1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  <a:t> Mind Map</a:t>
              </a:r>
              <a:endParaRPr lang="en-US" sz="1600" b="1" dirty="0">
                <a:solidFill>
                  <a:prstClr val="black"/>
                </a:solidFill>
                <a:latin typeface="Sukhumvit Set Light" charset="-34"/>
                <a:ea typeface="Sukhumvit Set Light" charset="-34"/>
                <a:cs typeface="Sukhumvit Set Light" charset="-34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EF516CEC-5245-461A-8603-2A1B2E0AAA28}"/>
                </a:ext>
              </a:extLst>
            </p:cNvPr>
            <p:cNvSpPr txBox="1"/>
            <p:nvPr/>
          </p:nvSpPr>
          <p:spPr>
            <a:xfrm>
              <a:off x="7293632" y="1807845"/>
              <a:ext cx="1599544" cy="49244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id-ID" sz="32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85</a:t>
              </a:r>
              <a:r>
                <a:rPr lang="en-US" sz="3200" b="1" dirty="0">
                  <a:solidFill>
                    <a:schemeClr val="accent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%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="" xmlns:a16="http://schemas.microsoft.com/office/drawing/2014/main" id="{06AF1766-9EF3-4ECE-99BC-335BFAFF0882}"/>
              </a:ext>
            </a:extLst>
          </p:cNvPr>
          <p:cNvGrpSpPr/>
          <p:nvPr/>
        </p:nvGrpSpPr>
        <p:grpSpPr>
          <a:xfrm>
            <a:off x="8531317" y="4988675"/>
            <a:ext cx="3513220" cy="1030667"/>
            <a:chOff x="8374236" y="4782521"/>
            <a:chExt cx="3513220" cy="1030667"/>
          </a:xfrm>
        </p:grpSpPr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FAC43A30-C4AB-4456-81B8-2CFBB1DE5A7A}"/>
                </a:ext>
              </a:extLst>
            </p:cNvPr>
            <p:cNvSpPr txBox="1"/>
            <p:nvPr/>
          </p:nvSpPr>
          <p:spPr>
            <a:xfrm>
              <a:off x="8374236" y="5320745"/>
              <a:ext cx="3513220" cy="49244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  <a:t>4. </a:t>
              </a:r>
              <a:r>
                <a:rPr lang="th-TH" sz="1600" b="1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  <a:t>เอกสาร</a:t>
              </a:r>
              <a:r>
                <a:rPr lang="th-TH" sz="1600" b="1" dirty="0">
                  <a:latin typeface="Sukhumvit Set Light" charset="-34"/>
                  <a:ea typeface="Sukhumvit Set Light" charset="-34"/>
                  <a:cs typeface="Sukhumvit Set Light" charset="-34"/>
                </a:rPr>
                <a:t>เกี่ยวกับผลสัมฤทธิ์ทางการ</a:t>
              </a:r>
              <a:r>
                <a:rPr lang="th-TH" sz="1600" b="1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  <a:t>เรียน</a:t>
              </a:r>
              <a:r>
                <a:rPr lang="en-US" sz="1600" b="1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  <a:t/>
              </a:r>
              <a:br>
                <a:rPr lang="en-US" sz="1600" b="1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</a:br>
              <a:r>
                <a:rPr lang="en-US" sz="1600" b="1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  <a:t>5. </a:t>
              </a:r>
              <a:r>
                <a:rPr lang="th-TH" sz="1600" b="1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  <a:t>งานวิจัย</a:t>
              </a:r>
              <a:r>
                <a:rPr lang="th-TH" sz="1600" b="1" dirty="0">
                  <a:latin typeface="Sukhumvit Set Light" charset="-34"/>
                  <a:ea typeface="Sukhumvit Set Light" charset="-34"/>
                  <a:cs typeface="Sukhumvit Set Light" charset="-34"/>
                </a:rPr>
                <a:t>ที่เกี่ยวข้อง</a:t>
              </a:r>
              <a:r>
                <a:rPr lang="en-US" sz="1600" b="1" dirty="0">
                  <a:latin typeface="Sukhumvit Set Light" charset="-34"/>
                  <a:ea typeface="Sukhumvit Set Light" charset="-34"/>
                  <a:cs typeface="Sukhumvit Set Light" charset="-34"/>
                </a:rPr>
                <a:t> </a:t>
              </a:r>
              <a:endParaRPr lang="en-US" sz="1600" b="1" dirty="0">
                <a:solidFill>
                  <a:prstClr val="black"/>
                </a:solidFill>
                <a:latin typeface="Sukhumvit Set Light" charset="-34"/>
                <a:ea typeface="Sukhumvit Set Light" charset="-34"/>
                <a:cs typeface="Sukhumvit Set Light" charset="-34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="" xmlns:a16="http://schemas.microsoft.com/office/drawing/2014/main" id="{2DE631A1-84D7-4FBF-B70D-E71B182F53D9}"/>
                </a:ext>
              </a:extLst>
            </p:cNvPr>
            <p:cNvSpPr txBox="1"/>
            <p:nvPr/>
          </p:nvSpPr>
          <p:spPr>
            <a:xfrm>
              <a:off x="8374236" y="4782521"/>
              <a:ext cx="1599544" cy="49244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id-ID" sz="32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50</a:t>
              </a:r>
              <a:r>
                <a:rPr lang="en-US" sz="32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%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499F0DB3-79A4-4B86-A325-50D401591AD9}"/>
              </a:ext>
            </a:extLst>
          </p:cNvPr>
          <p:cNvGrpSpPr/>
          <p:nvPr/>
        </p:nvGrpSpPr>
        <p:grpSpPr>
          <a:xfrm>
            <a:off x="597103" y="1447871"/>
            <a:ext cx="3405650" cy="2003109"/>
            <a:chOff x="5829595" y="1807845"/>
            <a:chExt cx="3405650" cy="2003109"/>
          </a:xfrm>
        </p:grpSpPr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33A4D09D-C5E3-4F85-A749-0189DDB839EA}"/>
                </a:ext>
              </a:extLst>
            </p:cNvPr>
            <p:cNvSpPr txBox="1"/>
            <p:nvPr/>
          </p:nvSpPr>
          <p:spPr>
            <a:xfrm>
              <a:off x="5829595" y="2333626"/>
              <a:ext cx="3405650" cy="1477328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  <a:t>1. </a:t>
              </a:r>
              <a:r>
                <a:rPr lang="th-TH" sz="1600" b="1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  <a:t>เอกสาร</a:t>
              </a:r>
              <a:r>
                <a:rPr lang="th-TH" sz="1600" b="1" dirty="0">
                  <a:latin typeface="Sukhumvit Set Light" charset="-34"/>
                  <a:ea typeface="Sukhumvit Set Light" charset="-34"/>
                  <a:cs typeface="Sukhumvit Set Light" charset="-34"/>
                </a:rPr>
                <a:t>เกี่ยวกับหลักสูตร</a:t>
              </a:r>
              <a:r>
                <a:rPr lang="th-TH" sz="1600" b="1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  <a:t>การศึกษา</a:t>
              </a:r>
            </a:p>
            <a:p>
              <a:r>
                <a:rPr lang="en-US" sz="1600" dirty="0">
                  <a:latin typeface="Sukhumvit Set Thin" charset="-34"/>
                  <a:ea typeface="Sukhumvit Set Thin" charset="-34"/>
                  <a:cs typeface="Sukhumvit Set Thin" charset="-34"/>
                </a:rPr>
                <a:t>1.1 </a:t>
              </a:r>
              <a:r>
                <a:rPr lang="th-TH" sz="1600" dirty="0">
                  <a:latin typeface="Sukhumvit Set Thin" charset="-34"/>
                  <a:ea typeface="Sukhumvit Set Thin" charset="-34"/>
                  <a:cs typeface="Sukhumvit Set Thin" charset="-34"/>
                </a:rPr>
                <a:t>หลักสูตรแกนกลางการศึกษาขั้นพื้นฐาน พุทธศักราช</a:t>
              </a:r>
              <a:r>
                <a:rPr lang="en-US" sz="1600" dirty="0">
                  <a:latin typeface="Sukhumvit Set Thin" charset="-34"/>
                  <a:ea typeface="Sukhumvit Set Thin" charset="-34"/>
                  <a:cs typeface="Sukhumvit Set Thin" charset="-34"/>
                </a:rPr>
                <a:t> 2551 </a:t>
              </a:r>
            </a:p>
            <a:p>
              <a:r>
                <a:rPr lang="en-US" sz="1600" dirty="0">
                  <a:latin typeface="Sukhumvit Set Thin" charset="-34"/>
                  <a:ea typeface="Sukhumvit Set Thin" charset="-34"/>
                  <a:cs typeface="Sukhumvit Set Thin" charset="-34"/>
                </a:rPr>
                <a:t>1.2 </a:t>
              </a:r>
              <a:r>
                <a:rPr lang="th-TH" sz="1600" dirty="0">
                  <a:latin typeface="Sukhumvit Set Thin" charset="-34"/>
                  <a:ea typeface="Sukhumvit Set Thin" charset="-34"/>
                  <a:cs typeface="Sukhumvit Set Thin" charset="-34"/>
                </a:rPr>
                <a:t>หลักสูตรกลุ่มสาระการเรียนรู้สุขศึกษาและพลศึกษา</a:t>
              </a:r>
              <a:endParaRPr lang="en-US" sz="1600" dirty="0">
                <a:latin typeface="Sukhumvit Set Thin" charset="-34"/>
                <a:ea typeface="Sukhumvit Set Thin" charset="-34"/>
                <a:cs typeface="Sukhumvit Set Thin" charset="-34"/>
              </a:endParaRPr>
            </a:p>
            <a:p>
              <a:pPr algn="r"/>
              <a:r>
                <a:rPr lang="th-TH" sz="1600" b="1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  <a:t> </a:t>
              </a:r>
              <a:endParaRPr lang="en-US" sz="1600" b="1" dirty="0">
                <a:solidFill>
                  <a:prstClr val="black"/>
                </a:solidFill>
                <a:latin typeface="Sukhumvit Set Light" charset="-34"/>
                <a:ea typeface="Sukhumvit Set Light" charset="-34"/>
                <a:cs typeface="Sukhumvit Set Light" charset="-34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CC1B3194-89DA-462B-80CA-783BAC6F0967}"/>
                </a:ext>
              </a:extLst>
            </p:cNvPr>
            <p:cNvSpPr txBox="1"/>
            <p:nvPr/>
          </p:nvSpPr>
          <p:spPr>
            <a:xfrm>
              <a:off x="7293632" y="1807845"/>
              <a:ext cx="1599544" cy="49244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id-ID" sz="3200" b="1" dirty="0">
                  <a:solidFill>
                    <a:schemeClr val="accent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sz="3200" b="1" dirty="0">
                  <a:solidFill>
                    <a:schemeClr val="accent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5%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="" xmlns:a16="http://schemas.microsoft.com/office/drawing/2014/main" id="{96C0672D-2B5C-4939-9DAE-3BD6BB27484E}"/>
              </a:ext>
            </a:extLst>
          </p:cNvPr>
          <p:cNvGrpSpPr/>
          <p:nvPr/>
        </p:nvGrpSpPr>
        <p:grpSpPr>
          <a:xfrm>
            <a:off x="8531317" y="1447871"/>
            <a:ext cx="3135767" cy="1707775"/>
            <a:chOff x="8374236" y="4782521"/>
            <a:chExt cx="3135767" cy="1707775"/>
          </a:xfrm>
        </p:grpSpPr>
        <p:sp>
          <p:nvSpPr>
            <p:cNvPr id="97" name="TextBox 96">
              <a:extLst>
                <a:ext uri="{FF2B5EF4-FFF2-40B4-BE49-F238E27FC236}">
                  <a16:creationId xmlns="" xmlns:a16="http://schemas.microsoft.com/office/drawing/2014/main" id="{1AA59E0C-7985-4AA4-9E80-3E99E29FFB3D}"/>
                </a:ext>
              </a:extLst>
            </p:cNvPr>
            <p:cNvSpPr txBox="1"/>
            <p:nvPr/>
          </p:nvSpPr>
          <p:spPr>
            <a:xfrm>
              <a:off x="8374236" y="5320745"/>
              <a:ext cx="3135767" cy="116955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  <a:t>2. </a:t>
              </a:r>
              <a:r>
                <a:rPr lang="th-TH" sz="1400" b="1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  <a:t>หน่วย</a:t>
              </a:r>
              <a:r>
                <a:rPr lang="th-TH" sz="1400" b="1" dirty="0">
                  <a:latin typeface="Sukhumvit Set Light" charset="-34"/>
                  <a:ea typeface="Sukhumvit Set Light" charset="-34"/>
                  <a:cs typeface="Sukhumvit Set Light" charset="-34"/>
                </a:rPr>
                <a:t>การเรียนรู้ที่ </a:t>
              </a:r>
              <a:r>
                <a:rPr lang="en-US" sz="1400" b="1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  <a:t>2 </a:t>
              </a:r>
              <a:r>
                <a:rPr lang="th-TH" sz="1400" b="1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  <a:t>ความสำคัญ</a:t>
              </a:r>
              <a:r>
                <a:rPr lang="th-TH" sz="1400" b="1" dirty="0">
                  <a:latin typeface="Sukhumvit Set Light" charset="-34"/>
                  <a:ea typeface="Sukhumvit Set Light" charset="-34"/>
                  <a:cs typeface="Sukhumvit Set Light" charset="-34"/>
                </a:rPr>
                <a:t>ของกล้ามเนื้อและการเจริญเติบโตและพัฒนาการ </a:t>
              </a:r>
              <a:r>
                <a:rPr lang="en-US" sz="1400" b="1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  <a:t/>
              </a:r>
              <a:br>
                <a:rPr lang="en-US" sz="1400" b="1" dirty="0" smtClean="0">
                  <a:latin typeface="Sukhumvit Set Light" charset="-34"/>
                  <a:ea typeface="Sukhumvit Set Light" charset="-34"/>
                  <a:cs typeface="Sukhumvit Set Light" charset="-34"/>
                </a:rPr>
              </a:br>
              <a:r>
                <a:rPr lang="th-TH" sz="1600" dirty="0" smtClean="0">
                  <a:latin typeface="Sukhumvit Set Thin" charset="-34"/>
                  <a:ea typeface="Sukhumvit Set Thin" charset="-34"/>
                  <a:cs typeface="Sukhumvit Set Thin" charset="-34"/>
                </a:rPr>
                <a:t>1</a:t>
              </a:r>
              <a:r>
                <a:rPr lang="th-TH" sz="1600" dirty="0">
                  <a:latin typeface="Sukhumvit Set Thin" charset="-34"/>
                  <a:ea typeface="Sukhumvit Set Thin" charset="-34"/>
                  <a:cs typeface="Sukhumvit Set Thin" charset="-34"/>
                </a:rPr>
                <a:t>. กล้ามเนื้อลาย (</a:t>
              </a:r>
              <a:r>
                <a:rPr lang="en-US" sz="1600" dirty="0">
                  <a:latin typeface="Sukhumvit Set Thin" charset="-34"/>
                  <a:ea typeface="Sukhumvit Set Thin" charset="-34"/>
                  <a:cs typeface="Sukhumvit Set Thin" charset="-34"/>
                </a:rPr>
                <a:t>striated muscle) </a:t>
              </a:r>
            </a:p>
            <a:p>
              <a:r>
                <a:rPr lang="th-TH" sz="1600" dirty="0">
                  <a:latin typeface="Sukhumvit Set Thin" charset="-34"/>
                  <a:ea typeface="Sukhumvit Set Thin" charset="-34"/>
                  <a:cs typeface="Sukhumvit Set Thin" charset="-34"/>
                </a:rPr>
                <a:t>2. กล้ามเนื้อเรียบ (</a:t>
              </a:r>
              <a:r>
                <a:rPr lang="en-US" sz="1600" dirty="0">
                  <a:latin typeface="Sukhumvit Set Thin" charset="-34"/>
                  <a:ea typeface="Sukhumvit Set Thin" charset="-34"/>
                  <a:cs typeface="Sukhumvit Set Thin" charset="-34"/>
                </a:rPr>
                <a:t>smooth muscle) </a:t>
              </a:r>
            </a:p>
            <a:p>
              <a:r>
                <a:rPr lang="th-TH" sz="1600" dirty="0">
                  <a:latin typeface="Sukhumvit Set Thin" charset="-34"/>
                  <a:ea typeface="Sukhumvit Set Thin" charset="-34"/>
                  <a:cs typeface="Sukhumvit Set Thin" charset="-34"/>
                </a:rPr>
                <a:t>3. กล้ามเนื้อหัวใจ (</a:t>
              </a:r>
              <a:r>
                <a:rPr lang="en-US" sz="1600" dirty="0">
                  <a:latin typeface="Sukhumvit Set Thin" charset="-34"/>
                  <a:ea typeface="Sukhumvit Set Thin" charset="-34"/>
                  <a:cs typeface="Sukhumvit Set Thin" charset="-34"/>
                </a:rPr>
                <a:t>cardiac muscle)</a:t>
              </a:r>
              <a:r>
                <a:rPr lang="en-US" sz="1600" dirty="0">
                  <a:latin typeface="Sukhumvit Set Thin" charset="-34"/>
                  <a:ea typeface="Sukhumvit Set Thin" charset="-34"/>
                  <a:cs typeface="Sukhumvit Set Thin" charset="-34"/>
                </a:rPr>
                <a:t> </a:t>
              </a:r>
              <a:endParaRPr lang="en-US" sz="1600" dirty="0">
                <a:latin typeface="Sukhumvit Set Thin" charset="-34"/>
                <a:ea typeface="Sukhumvit Set Thin" charset="-34"/>
                <a:cs typeface="Sukhumvit Set Thin" charset="-34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="" xmlns:a16="http://schemas.microsoft.com/office/drawing/2014/main" id="{2D85D627-0207-450B-80FB-CDB74FCC8FD9}"/>
                </a:ext>
              </a:extLst>
            </p:cNvPr>
            <p:cNvSpPr txBox="1"/>
            <p:nvPr/>
          </p:nvSpPr>
          <p:spPr>
            <a:xfrm>
              <a:off x="8374236" y="4782521"/>
              <a:ext cx="1599544" cy="49244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id-ID" sz="3200" b="1" dirty="0">
                  <a:solidFill>
                    <a:srgbClr val="4472C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70</a:t>
              </a:r>
              <a:r>
                <a:rPr lang="en-US" sz="3200" b="1" dirty="0">
                  <a:solidFill>
                    <a:srgbClr val="4472C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%</a:t>
              </a:r>
            </a:p>
          </p:txBody>
        </p:sp>
      </p:grpSp>
      <p:sp>
        <p:nvSpPr>
          <p:cNvPr id="5" name="Block Arc 4">
            <a:extLst>
              <a:ext uri="{FF2B5EF4-FFF2-40B4-BE49-F238E27FC236}">
                <a16:creationId xmlns="" xmlns:a16="http://schemas.microsoft.com/office/drawing/2014/main" id="{49FFC453-DC13-4C6B-95DE-282E92E0602F}"/>
              </a:ext>
            </a:extLst>
          </p:cNvPr>
          <p:cNvSpPr/>
          <p:nvPr/>
        </p:nvSpPr>
        <p:spPr>
          <a:xfrm rot="12600000">
            <a:off x="4411396" y="1986629"/>
            <a:ext cx="3501355" cy="3501354"/>
          </a:xfrm>
          <a:prstGeom prst="blockArc">
            <a:avLst>
              <a:gd name="adj1" fmla="val 10800000"/>
              <a:gd name="adj2" fmla="val 6787893"/>
              <a:gd name="adj3" fmla="val 516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D0B964EA-CD12-4608-B898-7BA4E85D1BFA}"/>
              </a:ext>
            </a:extLst>
          </p:cNvPr>
          <p:cNvGrpSpPr/>
          <p:nvPr/>
        </p:nvGrpSpPr>
        <p:grpSpPr>
          <a:xfrm>
            <a:off x="4274319" y="1908347"/>
            <a:ext cx="3643363" cy="3588963"/>
            <a:chOff x="3773742" y="1570117"/>
            <a:chExt cx="4110421" cy="4049048"/>
          </a:xfrm>
        </p:grpSpPr>
        <p:sp>
          <p:nvSpPr>
            <p:cNvPr id="6" name="Block Arc 5">
              <a:extLst>
                <a:ext uri="{FF2B5EF4-FFF2-40B4-BE49-F238E27FC236}">
                  <a16:creationId xmlns="" xmlns:a16="http://schemas.microsoft.com/office/drawing/2014/main" id="{5CB38A5A-32B8-4ABA-B25A-3C35757144A4}"/>
                </a:ext>
              </a:extLst>
            </p:cNvPr>
            <p:cNvSpPr/>
            <p:nvPr/>
          </p:nvSpPr>
          <p:spPr>
            <a:xfrm rot="15300000">
              <a:off x="4336062" y="2066103"/>
              <a:ext cx="3134868" cy="3134868"/>
            </a:xfrm>
            <a:prstGeom prst="blockArc">
              <a:avLst>
                <a:gd name="adj1" fmla="val 10800000"/>
                <a:gd name="adj2" fmla="val 21543340"/>
                <a:gd name="adj3" fmla="val 6267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="" xmlns:a16="http://schemas.microsoft.com/office/drawing/2014/main" id="{8CAD27A9-7A2C-4BD4-9ABA-4785ED623544}"/>
                </a:ext>
              </a:extLst>
            </p:cNvPr>
            <p:cNvSpPr/>
            <p:nvPr/>
          </p:nvSpPr>
          <p:spPr>
            <a:xfrm rot="9900000">
              <a:off x="4702489" y="2432530"/>
              <a:ext cx="2402015" cy="2402015"/>
            </a:xfrm>
            <a:prstGeom prst="blockArc">
              <a:avLst>
                <a:gd name="adj1" fmla="val 10800000"/>
                <a:gd name="adj2" fmla="val 708586"/>
                <a:gd name="adj3" fmla="val 724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="" xmlns:a16="http://schemas.microsoft.com/office/drawing/2014/main" id="{3FABFF67-4FD9-4D4E-8F05-FC0EFD8DD7E3}"/>
                </a:ext>
              </a:extLst>
            </p:cNvPr>
            <p:cNvSpPr/>
            <p:nvPr/>
          </p:nvSpPr>
          <p:spPr>
            <a:xfrm rot="2700000">
              <a:off x="5026864" y="2772829"/>
              <a:ext cx="1753264" cy="1721417"/>
            </a:xfrm>
            <a:prstGeom prst="blockArc">
              <a:avLst>
                <a:gd name="adj1" fmla="val 5721938"/>
                <a:gd name="adj2" fmla="val 21313663"/>
                <a:gd name="adj3" fmla="val 9861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C3AAF038-58C4-4A71-A1AA-E4BDFCFCAA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4747" y="1689769"/>
              <a:ext cx="1359099" cy="134305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4ADED790-E8AB-4010-977E-907E5A82B1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83790" y="1689769"/>
              <a:ext cx="875260" cy="87526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FC015D1A-B8F6-46AD-867F-88DC1CD826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60396" y="4911735"/>
              <a:ext cx="579503" cy="579502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67B7E1C6-B13F-4E75-9E3B-BEC1B626668C}"/>
                </a:ext>
              </a:extLst>
            </p:cNvPr>
            <p:cNvSpPr/>
            <p:nvPr/>
          </p:nvSpPr>
          <p:spPr>
            <a:xfrm>
              <a:off x="3886864" y="1594180"/>
              <a:ext cx="193849" cy="19384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40A0A8BB-8FF9-4A15-B82D-44AA631BBB7B}"/>
                </a:ext>
              </a:extLst>
            </p:cNvPr>
            <p:cNvSpPr/>
            <p:nvPr/>
          </p:nvSpPr>
          <p:spPr>
            <a:xfrm>
              <a:off x="3773742" y="5412673"/>
              <a:ext cx="193849" cy="19384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BD3ACEDD-0B2D-4322-ACF2-D5C8B576A354}"/>
                </a:ext>
              </a:extLst>
            </p:cNvPr>
            <p:cNvSpPr/>
            <p:nvPr/>
          </p:nvSpPr>
          <p:spPr>
            <a:xfrm>
              <a:off x="7690314" y="5425316"/>
              <a:ext cx="193849" cy="19384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59155F52-17D7-4B39-83BF-197F49205924}"/>
                </a:ext>
              </a:extLst>
            </p:cNvPr>
            <p:cNvCxnSpPr>
              <a:cxnSpLocks/>
            </p:cNvCxnSpPr>
            <p:nvPr/>
          </p:nvCxnSpPr>
          <p:spPr>
            <a:xfrm>
              <a:off x="6737684" y="4461605"/>
              <a:ext cx="1029632" cy="1029632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="" xmlns:a16="http://schemas.microsoft.com/office/drawing/2014/main" id="{E559E73A-C8D7-4E96-B4D3-8344D462F12E}"/>
                </a:ext>
              </a:extLst>
            </p:cNvPr>
            <p:cNvSpPr/>
            <p:nvPr/>
          </p:nvSpPr>
          <p:spPr>
            <a:xfrm>
              <a:off x="7593390" y="1570117"/>
              <a:ext cx="193849" cy="19384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EE9B041D-DA85-4158-B427-6F9ACFE71C08}"/>
              </a:ext>
            </a:extLst>
          </p:cNvPr>
          <p:cNvGrpSpPr/>
          <p:nvPr/>
        </p:nvGrpSpPr>
        <p:grpSpPr>
          <a:xfrm>
            <a:off x="3908526" y="1447871"/>
            <a:ext cx="4374949" cy="489630"/>
            <a:chOff x="3971481" y="1435171"/>
            <a:chExt cx="4374949" cy="489630"/>
          </a:xfrm>
        </p:grpSpPr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29C9E0E3-0700-47A4-8CE8-D5FFCCB7B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481" y="1435171"/>
              <a:ext cx="488033" cy="489630"/>
            </a:xfrm>
            <a:prstGeom prst="ellipse">
              <a:avLst/>
            </a:prstGeom>
            <a:solidFill>
              <a:schemeClr val="accent6"/>
            </a:solidFill>
            <a:ln w="1428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="" xmlns:a16="http://schemas.microsoft.com/office/drawing/2014/main" id="{EDC68E20-E404-4212-B7C8-E0EA2307FFC5}"/>
                </a:ext>
              </a:extLst>
            </p:cNvPr>
            <p:cNvGrpSpPr/>
            <p:nvPr/>
          </p:nvGrpSpPr>
          <p:grpSpPr>
            <a:xfrm>
              <a:off x="4138283" y="1597257"/>
              <a:ext cx="154428" cy="165458"/>
              <a:chOff x="10464800" y="1382713"/>
              <a:chExt cx="266701" cy="285750"/>
            </a:xfrm>
            <a:solidFill>
              <a:schemeClr val="bg1"/>
            </a:solidFill>
            <a:effectLst/>
          </p:grpSpPr>
          <p:sp>
            <p:nvSpPr>
              <p:cNvPr id="71" name="Freeform 4133">
                <a:extLst>
                  <a:ext uri="{FF2B5EF4-FFF2-40B4-BE49-F238E27FC236}">
                    <a16:creationId xmlns="" xmlns:a16="http://schemas.microsoft.com/office/drawing/2014/main" id="{988C4E80-7433-4D65-B3FB-57A1341F76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464800" y="1487488"/>
                <a:ext cx="230188" cy="180975"/>
              </a:xfrm>
              <a:custGeom>
                <a:avLst/>
                <a:gdLst>
                  <a:gd name="T0" fmla="*/ 210 w 721"/>
                  <a:gd name="T1" fmla="*/ 420 h 570"/>
                  <a:gd name="T2" fmla="*/ 511 w 721"/>
                  <a:gd name="T3" fmla="*/ 150 h 570"/>
                  <a:gd name="T4" fmla="*/ 706 w 721"/>
                  <a:gd name="T5" fmla="*/ 0 h 570"/>
                  <a:gd name="T6" fmla="*/ 556 w 721"/>
                  <a:gd name="T7" fmla="*/ 60 h 570"/>
                  <a:gd name="T8" fmla="*/ 554 w 721"/>
                  <a:gd name="T9" fmla="*/ 72 h 570"/>
                  <a:gd name="T10" fmla="*/ 547 w 721"/>
                  <a:gd name="T11" fmla="*/ 80 h 570"/>
                  <a:gd name="T12" fmla="*/ 538 w 721"/>
                  <a:gd name="T13" fmla="*/ 88 h 570"/>
                  <a:gd name="T14" fmla="*/ 526 w 721"/>
                  <a:gd name="T15" fmla="*/ 90 h 570"/>
                  <a:gd name="T16" fmla="*/ 514 w 721"/>
                  <a:gd name="T17" fmla="*/ 87 h 570"/>
                  <a:gd name="T18" fmla="*/ 505 w 721"/>
                  <a:gd name="T19" fmla="*/ 80 h 570"/>
                  <a:gd name="T20" fmla="*/ 498 w 721"/>
                  <a:gd name="T21" fmla="*/ 72 h 570"/>
                  <a:gd name="T22" fmla="*/ 496 w 721"/>
                  <a:gd name="T23" fmla="*/ 60 h 570"/>
                  <a:gd name="T24" fmla="*/ 225 w 721"/>
                  <a:gd name="T25" fmla="*/ 0 h 570"/>
                  <a:gd name="T26" fmla="*/ 225 w 721"/>
                  <a:gd name="T27" fmla="*/ 65 h 570"/>
                  <a:gd name="T28" fmla="*/ 221 w 721"/>
                  <a:gd name="T29" fmla="*/ 76 h 570"/>
                  <a:gd name="T30" fmla="*/ 212 w 721"/>
                  <a:gd name="T31" fmla="*/ 85 h 570"/>
                  <a:gd name="T32" fmla="*/ 201 w 721"/>
                  <a:gd name="T33" fmla="*/ 89 h 570"/>
                  <a:gd name="T34" fmla="*/ 189 w 721"/>
                  <a:gd name="T35" fmla="*/ 89 h 570"/>
                  <a:gd name="T36" fmla="*/ 179 w 721"/>
                  <a:gd name="T37" fmla="*/ 85 h 570"/>
                  <a:gd name="T38" fmla="*/ 170 w 721"/>
                  <a:gd name="T39" fmla="*/ 76 h 570"/>
                  <a:gd name="T40" fmla="*/ 166 w 721"/>
                  <a:gd name="T41" fmla="*/ 65 h 570"/>
                  <a:gd name="T42" fmla="*/ 165 w 721"/>
                  <a:gd name="T43" fmla="*/ 0 h 570"/>
                  <a:gd name="T44" fmla="*/ 11 w 721"/>
                  <a:gd name="T45" fmla="*/ 0 h 570"/>
                  <a:gd name="T46" fmla="*/ 6 w 721"/>
                  <a:gd name="T47" fmla="*/ 2 h 570"/>
                  <a:gd name="T48" fmla="*/ 3 w 721"/>
                  <a:gd name="T49" fmla="*/ 6 h 570"/>
                  <a:gd name="T50" fmla="*/ 0 w 721"/>
                  <a:gd name="T51" fmla="*/ 12 h 570"/>
                  <a:gd name="T52" fmla="*/ 0 w 721"/>
                  <a:gd name="T53" fmla="*/ 555 h 570"/>
                  <a:gd name="T54" fmla="*/ 1 w 721"/>
                  <a:gd name="T55" fmla="*/ 562 h 570"/>
                  <a:gd name="T56" fmla="*/ 4 w 721"/>
                  <a:gd name="T57" fmla="*/ 566 h 570"/>
                  <a:gd name="T58" fmla="*/ 9 w 721"/>
                  <a:gd name="T59" fmla="*/ 569 h 570"/>
                  <a:gd name="T60" fmla="*/ 15 w 721"/>
                  <a:gd name="T61" fmla="*/ 570 h 570"/>
                  <a:gd name="T62" fmla="*/ 709 w 721"/>
                  <a:gd name="T63" fmla="*/ 570 h 570"/>
                  <a:gd name="T64" fmla="*/ 715 w 721"/>
                  <a:gd name="T65" fmla="*/ 568 h 570"/>
                  <a:gd name="T66" fmla="*/ 719 w 721"/>
                  <a:gd name="T67" fmla="*/ 564 h 570"/>
                  <a:gd name="T68" fmla="*/ 721 w 721"/>
                  <a:gd name="T69" fmla="*/ 559 h 570"/>
                  <a:gd name="T70" fmla="*/ 721 w 721"/>
                  <a:gd name="T71" fmla="*/ 15 h 570"/>
                  <a:gd name="T72" fmla="*/ 720 w 721"/>
                  <a:gd name="T73" fmla="*/ 9 h 570"/>
                  <a:gd name="T74" fmla="*/ 717 w 721"/>
                  <a:gd name="T75" fmla="*/ 4 h 570"/>
                  <a:gd name="T76" fmla="*/ 713 w 721"/>
                  <a:gd name="T77" fmla="*/ 1 h 570"/>
                  <a:gd name="T78" fmla="*/ 706 w 721"/>
                  <a:gd name="T79" fmla="*/ 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21" h="570">
                    <a:moveTo>
                      <a:pt x="511" y="420"/>
                    </a:moveTo>
                    <a:lnTo>
                      <a:pt x="210" y="420"/>
                    </a:lnTo>
                    <a:lnTo>
                      <a:pt x="210" y="150"/>
                    </a:lnTo>
                    <a:lnTo>
                      <a:pt x="511" y="150"/>
                    </a:lnTo>
                    <a:lnTo>
                      <a:pt x="511" y="420"/>
                    </a:lnTo>
                    <a:close/>
                    <a:moveTo>
                      <a:pt x="706" y="0"/>
                    </a:moveTo>
                    <a:lnTo>
                      <a:pt x="556" y="0"/>
                    </a:lnTo>
                    <a:lnTo>
                      <a:pt x="556" y="60"/>
                    </a:lnTo>
                    <a:lnTo>
                      <a:pt x="555" y="65"/>
                    </a:lnTo>
                    <a:lnTo>
                      <a:pt x="554" y="72"/>
                    </a:lnTo>
                    <a:lnTo>
                      <a:pt x="551" y="76"/>
                    </a:lnTo>
                    <a:lnTo>
                      <a:pt x="547" y="80"/>
                    </a:lnTo>
                    <a:lnTo>
                      <a:pt x="543" y="85"/>
                    </a:lnTo>
                    <a:lnTo>
                      <a:pt x="538" y="88"/>
                    </a:lnTo>
                    <a:lnTo>
                      <a:pt x="532" y="89"/>
                    </a:lnTo>
                    <a:lnTo>
                      <a:pt x="526" y="90"/>
                    </a:lnTo>
                    <a:lnTo>
                      <a:pt x="520" y="89"/>
                    </a:lnTo>
                    <a:lnTo>
                      <a:pt x="514" y="87"/>
                    </a:lnTo>
                    <a:lnTo>
                      <a:pt x="509" y="85"/>
                    </a:lnTo>
                    <a:lnTo>
                      <a:pt x="505" y="80"/>
                    </a:lnTo>
                    <a:lnTo>
                      <a:pt x="501" y="76"/>
                    </a:lnTo>
                    <a:lnTo>
                      <a:pt x="498" y="72"/>
                    </a:lnTo>
                    <a:lnTo>
                      <a:pt x="496" y="65"/>
                    </a:lnTo>
                    <a:lnTo>
                      <a:pt x="496" y="60"/>
                    </a:lnTo>
                    <a:lnTo>
                      <a:pt x="496" y="0"/>
                    </a:lnTo>
                    <a:lnTo>
                      <a:pt x="225" y="0"/>
                    </a:lnTo>
                    <a:lnTo>
                      <a:pt x="226" y="60"/>
                    </a:lnTo>
                    <a:lnTo>
                      <a:pt x="225" y="65"/>
                    </a:lnTo>
                    <a:lnTo>
                      <a:pt x="223" y="72"/>
                    </a:lnTo>
                    <a:lnTo>
                      <a:pt x="221" y="76"/>
                    </a:lnTo>
                    <a:lnTo>
                      <a:pt x="216" y="80"/>
                    </a:lnTo>
                    <a:lnTo>
                      <a:pt x="212" y="85"/>
                    </a:lnTo>
                    <a:lnTo>
                      <a:pt x="207" y="88"/>
                    </a:lnTo>
                    <a:lnTo>
                      <a:pt x="201" y="89"/>
                    </a:lnTo>
                    <a:lnTo>
                      <a:pt x="195" y="90"/>
                    </a:lnTo>
                    <a:lnTo>
                      <a:pt x="189" y="89"/>
                    </a:lnTo>
                    <a:lnTo>
                      <a:pt x="184" y="87"/>
                    </a:lnTo>
                    <a:lnTo>
                      <a:pt x="179" y="85"/>
                    </a:lnTo>
                    <a:lnTo>
                      <a:pt x="174" y="80"/>
                    </a:lnTo>
                    <a:lnTo>
                      <a:pt x="170" y="76"/>
                    </a:lnTo>
                    <a:lnTo>
                      <a:pt x="168" y="72"/>
                    </a:lnTo>
                    <a:lnTo>
                      <a:pt x="166" y="65"/>
                    </a:lnTo>
                    <a:lnTo>
                      <a:pt x="165" y="60"/>
                    </a:lnTo>
                    <a:lnTo>
                      <a:pt x="165" y="0"/>
                    </a:lnTo>
                    <a:lnTo>
                      <a:pt x="15" y="0"/>
                    </a:lnTo>
                    <a:lnTo>
                      <a:pt x="11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555"/>
                    </a:lnTo>
                    <a:lnTo>
                      <a:pt x="1" y="559"/>
                    </a:lnTo>
                    <a:lnTo>
                      <a:pt x="1" y="562"/>
                    </a:lnTo>
                    <a:lnTo>
                      <a:pt x="3" y="564"/>
                    </a:lnTo>
                    <a:lnTo>
                      <a:pt x="4" y="566"/>
                    </a:lnTo>
                    <a:lnTo>
                      <a:pt x="6" y="568"/>
                    </a:lnTo>
                    <a:lnTo>
                      <a:pt x="9" y="569"/>
                    </a:lnTo>
                    <a:lnTo>
                      <a:pt x="11" y="570"/>
                    </a:lnTo>
                    <a:lnTo>
                      <a:pt x="15" y="570"/>
                    </a:lnTo>
                    <a:lnTo>
                      <a:pt x="706" y="570"/>
                    </a:lnTo>
                    <a:lnTo>
                      <a:pt x="709" y="570"/>
                    </a:lnTo>
                    <a:lnTo>
                      <a:pt x="713" y="569"/>
                    </a:lnTo>
                    <a:lnTo>
                      <a:pt x="715" y="568"/>
                    </a:lnTo>
                    <a:lnTo>
                      <a:pt x="717" y="566"/>
                    </a:lnTo>
                    <a:lnTo>
                      <a:pt x="719" y="564"/>
                    </a:lnTo>
                    <a:lnTo>
                      <a:pt x="720" y="562"/>
                    </a:lnTo>
                    <a:lnTo>
                      <a:pt x="721" y="559"/>
                    </a:lnTo>
                    <a:lnTo>
                      <a:pt x="721" y="555"/>
                    </a:lnTo>
                    <a:lnTo>
                      <a:pt x="721" y="15"/>
                    </a:lnTo>
                    <a:lnTo>
                      <a:pt x="721" y="12"/>
                    </a:lnTo>
                    <a:lnTo>
                      <a:pt x="720" y="9"/>
                    </a:lnTo>
                    <a:lnTo>
                      <a:pt x="719" y="6"/>
                    </a:lnTo>
                    <a:lnTo>
                      <a:pt x="717" y="4"/>
                    </a:lnTo>
                    <a:lnTo>
                      <a:pt x="715" y="2"/>
                    </a:lnTo>
                    <a:lnTo>
                      <a:pt x="713" y="1"/>
                    </a:lnTo>
                    <a:lnTo>
                      <a:pt x="709" y="0"/>
                    </a:lnTo>
                    <a:lnTo>
                      <a:pt x="70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2" name="Freeform 4134">
                <a:extLst>
                  <a:ext uri="{FF2B5EF4-FFF2-40B4-BE49-F238E27FC236}">
                    <a16:creationId xmlns="" xmlns:a16="http://schemas.microsoft.com/office/drawing/2014/main" id="{5DE4853D-59FE-46BE-9346-B572BCCC14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1950" y="1382713"/>
                <a:ext cx="115888" cy="128588"/>
              </a:xfrm>
              <a:custGeom>
                <a:avLst/>
                <a:gdLst>
                  <a:gd name="T0" fmla="*/ 0 w 361"/>
                  <a:gd name="T1" fmla="*/ 391 h 406"/>
                  <a:gd name="T2" fmla="*/ 2 w 361"/>
                  <a:gd name="T3" fmla="*/ 396 h 406"/>
                  <a:gd name="T4" fmla="*/ 5 w 361"/>
                  <a:gd name="T5" fmla="*/ 402 h 406"/>
                  <a:gd name="T6" fmla="*/ 9 w 361"/>
                  <a:gd name="T7" fmla="*/ 405 h 406"/>
                  <a:gd name="T8" fmla="*/ 15 w 361"/>
                  <a:gd name="T9" fmla="*/ 406 h 406"/>
                  <a:gd name="T10" fmla="*/ 21 w 361"/>
                  <a:gd name="T11" fmla="*/ 405 h 406"/>
                  <a:gd name="T12" fmla="*/ 26 w 361"/>
                  <a:gd name="T13" fmla="*/ 402 h 406"/>
                  <a:gd name="T14" fmla="*/ 29 w 361"/>
                  <a:gd name="T15" fmla="*/ 396 h 406"/>
                  <a:gd name="T16" fmla="*/ 30 w 361"/>
                  <a:gd name="T17" fmla="*/ 391 h 406"/>
                  <a:gd name="T18" fmla="*/ 30 w 361"/>
                  <a:gd name="T19" fmla="*/ 169 h 406"/>
                  <a:gd name="T20" fmla="*/ 34 w 361"/>
                  <a:gd name="T21" fmla="*/ 140 h 406"/>
                  <a:gd name="T22" fmla="*/ 44 w 361"/>
                  <a:gd name="T23" fmla="*/ 113 h 406"/>
                  <a:gd name="T24" fmla="*/ 59 w 361"/>
                  <a:gd name="T25" fmla="*/ 89 h 406"/>
                  <a:gd name="T26" fmla="*/ 80 w 361"/>
                  <a:gd name="T27" fmla="*/ 67 h 406"/>
                  <a:gd name="T28" fmla="*/ 105 w 361"/>
                  <a:gd name="T29" fmla="*/ 50 h 406"/>
                  <a:gd name="T30" fmla="*/ 132 w 361"/>
                  <a:gd name="T31" fmla="*/ 37 h 406"/>
                  <a:gd name="T32" fmla="*/ 162 w 361"/>
                  <a:gd name="T33" fmla="*/ 31 h 406"/>
                  <a:gd name="T34" fmla="*/ 179 w 361"/>
                  <a:gd name="T35" fmla="*/ 30 h 406"/>
                  <a:gd name="T36" fmla="*/ 191 w 361"/>
                  <a:gd name="T37" fmla="*/ 31 h 406"/>
                  <a:gd name="T38" fmla="*/ 213 w 361"/>
                  <a:gd name="T39" fmla="*/ 34 h 406"/>
                  <a:gd name="T40" fmla="*/ 226 w 361"/>
                  <a:gd name="T41" fmla="*/ 37 h 406"/>
                  <a:gd name="T42" fmla="*/ 236 w 361"/>
                  <a:gd name="T43" fmla="*/ 41 h 406"/>
                  <a:gd name="T44" fmla="*/ 253 w 361"/>
                  <a:gd name="T45" fmla="*/ 48 h 406"/>
                  <a:gd name="T46" fmla="*/ 269 w 361"/>
                  <a:gd name="T47" fmla="*/ 59 h 406"/>
                  <a:gd name="T48" fmla="*/ 284 w 361"/>
                  <a:gd name="T49" fmla="*/ 71 h 406"/>
                  <a:gd name="T50" fmla="*/ 291 w 361"/>
                  <a:gd name="T51" fmla="*/ 77 h 406"/>
                  <a:gd name="T52" fmla="*/ 301 w 361"/>
                  <a:gd name="T53" fmla="*/ 89 h 406"/>
                  <a:gd name="T54" fmla="*/ 316 w 361"/>
                  <a:gd name="T55" fmla="*/ 113 h 406"/>
                  <a:gd name="T56" fmla="*/ 327 w 361"/>
                  <a:gd name="T57" fmla="*/ 141 h 406"/>
                  <a:gd name="T58" fmla="*/ 331 w 361"/>
                  <a:gd name="T59" fmla="*/ 170 h 406"/>
                  <a:gd name="T60" fmla="*/ 331 w 361"/>
                  <a:gd name="T61" fmla="*/ 331 h 406"/>
                  <a:gd name="T62" fmla="*/ 331 w 361"/>
                  <a:gd name="T63" fmla="*/ 393 h 406"/>
                  <a:gd name="T64" fmla="*/ 333 w 361"/>
                  <a:gd name="T65" fmla="*/ 399 h 406"/>
                  <a:gd name="T66" fmla="*/ 337 w 361"/>
                  <a:gd name="T67" fmla="*/ 403 h 406"/>
                  <a:gd name="T68" fmla="*/ 343 w 361"/>
                  <a:gd name="T69" fmla="*/ 405 h 406"/>
                  <a:gd name="T70" fmla="*/ 349 w 361"/>
                  <a:gd name="T71" fmla="*/ 405 h 406"/>
                  <a:gd name="T72" fmla="*/ 355 w 361"/>
                  <a:gd name="T73" fmla="*/ 403 h 406"/>
                  <a:gd name="T74" fmla="*/ 359 w 361"/>
                  <a:gd name="T75" fmla="*/ 400 h 406"/>
                  <a:gd name="T76" fmla="*/ 361 w 361"/>
                  <a:gd name="T77" fmla="*/ 394 h 406"/>
                  <a:gd name="T78" fmla="*/ 361 w 361"/>
                  <a:gd name="T79" fmla="*/ 186 h 406"/>
                  <a:gd name="T80" fmla="*/ 360 w 361"/>
                  <a:gd name="T81" fmla="*/ 158 h 406"/>
                  <a:gd name="T82" fmla="*/ 355 w 361"/>
                  <a:gd name="T83" fmla="*/ 132 h 406"/>
                  <a:gd name="T84" fmla="*/ 346 w 361"/>
                  <a:gd name="T85" fmla="*/ 106 h 406"/>
                  <a:gd name="T86" fmla="*/ 332 w 361"/>
                  <a:gd name="T87" fmla="*/ 82 h 406"/>
                  <a:gd name="T88" fmla="*/ 313 w 361"/>
                  <a:gd name="T89" fmla="*/ 57 h 406"/>
                  <a:gd name="T90" fmla="*/ 285 w 361"/>
                  <a:gd name="T91" fmla="*/ 33 h 406"/>
                  <a:gd name="T92" fmla="*/ 254 w 361"/>
                  <a:gd name="T93" fmla="*/ 16 h 406"/>
                  <a:gd name="T94" fmla="*/ 220 w 361"/>
                  <a:gd name="T95" fmla="*/ 4 h 406"/>
                  <a:gd name="T96" fmla="*/ 184 w 361"/>
                  <a:gd name="T97" fmla="*/ 0 h 406"/>
                  <a:gd name="T98" fmla="*/ 180 w 361"/>
                  <a:gd name="T99" fmla="*/ 0 h 406"/>
                  <a:gd name="T100" fmla="*/ 173 w 361"/>
                  <a:gd name="T101" fmla="*/ 0 h 406"/>
                  <a:gd name="T102" fmla="*/ 138 w 361"/>
                  <a:gd name="T103" fmla="*/ 5 h 406"/>
                  <a:gd name="T104" fmla="*/ 105 w 361"/>
                  <a:gd name="T105" fmla="*/ 16 h 406"/>
                  <a:gd name="T106" fmla="*/ 74 w 361"/>
                  <a:gd name="T107" fmla="*/ 34 h 406"/>
                  <a:gd name="T108" fmla="*/ 47 w 361"/>
                  <a:gd name="T109" fmla="*/ 57 h 406"/>
                  <a:gd name="T110" fmla="*/ 26 w 361"/>
                  <a:gd name="T111" fmla="*/ 86 h 406"/>
                  <a:gd name="T112" fmla="*/ 11 w 361"/>
                  <a:gd name="T113" fmla="*/ 117 h 406"/>
                  <a:gd name="T114" fmla="*/ 2 w 361"/>
                  <a:gd name="T115" fmla="*/ 151 h 406"/>
                  <a:gd name="T116" fmla="*/ 0 w 361"/>
                  <a:gd name="T117" fmla="*/ 185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61" h="406">
                    <a:moveTo>
                      <a:pt x="0" y="331"/>
                    </a:moveTo>
                    <a:lnTo>
                      <a:pt x="0" y="391"/>
                    </a:lnTo>
                    <a:lnTo>
                      <a:pt x="1" y="393"/>
                    </a:lnTo>
                    <a:lnTo>
                      <a:pt x="2" y="396"/>
                    </a:lnTo>
                    <a:lnTo>
                      <a:pt x="3" y="399"/>
                    </a:lnTo>
                    <a:lnTo>
                      <a:pt x="5" y="402"/>
                    </a:lnTo>
                    <a:lnTo>
                      <a:pt x="7" y="403"/>
                    </a:lnTo>
                    <a:lnTo>
                      <a:pt x="9" y="405"/>
                    </a:lnTo>
                    <a:lnTo>
                      <a:pt x="13" y="405"/>
                    </a:lnTo>
                    <a:lnTo>
                      <a:pt x="15" y="406"/>
                    </a:lnTo>
                    <a:lnTo>
                      <a:pt x="18" y="405"/>
                    </a:lnTo>
                    <a:lnTo>
                      <a:pt x="21" y="405"/>
                    </a:lnTo>
                    <a:lnTo>
                      <a:pt x="23" y="403"/>
                    </a:lnTo>
                    <a:lnTo>
                      <a:pt x="26" y="402"/>
                    </a:lnTo>
                    <a:lnTo>
                      <a:pt x="28" y="400"/>
                    </a:lnTo>
                    <a:lnTo>
                      <a:pt x="29" y="396"/>
                    </a:lnTo>
                    <a:lnTo>
                      <a:pt x="30" y="394"/>
                    </a:lnTo>
                    <a:lnTo>
                      <a:pt x="30" y="391"/>
                    </a:lnTo>
                    <a:lnTo>
                      <a:pt x="30" y="184"/>
                    </a:lnTo>
                    <a:lnTo>
                      <a:pt x="30" y="169"/>
                    </a:lnTo>
                    <a:lnTo>
                      <a:pt x="32" y="155"/>
                    </a:lnTo>
                    <a:lnTo>
                      <a:pt x="34" y="140"/>
                    </a:lnTo>
                    <a:lnTo>
                      <a:pt x="38" y="127"/>
                    </a:lnTo>
                    <a:lnTo>
                      <a:pt x="44" y="113"/>
                    </a:lnTo>
                    <a:lnTo>
                      <a:pt x="51" y="101"/>
                    </a:lnTo>
                    <a:lnTo>
                      <a:pt x="59" y="89"/>
                    </a:lnTo>
                    <a:lnTo>
                      <a:pt x="68" y="78"/>
                    </a:lnTo>
                    <a:lnTo>
                      <a:pt x="80" y="67"/>
                    </a:lnTo>
                    <a:lnTo>
                      <a:pt x="92" y="58"/>
                    </a:lnTo>
                    <a:lnTo>
                      <a:pt x="105" y="50"/>
                    </a:lnTo>
                    <a:lnTo>
                      <a:pt x="118" y="43"/>
                    </a:lnTo>
                    <a:lnTo>
                      <a:pt x="132" y="37"/>
                    </a:lnTo>
                    <a:lnTo>
                      <a:pt x="147" y="34"/>
                    </a:lnTo>
                    <a:lnTo>
                      <a:pt x="162" y="31"/>
                    </a:lnTo>
                    <a:lnTo>
                      <a:pt x="177" y="30"/>
                    </a:lnTo>
                    <a:lnTo>
                      <a:pt x="179" y="30"/>
                    </a:lnTo>
                    <a:lnTo>
                      <a:pt x="180" y="30"/>
                    </a:lnTo>
                    <a:lnTo>
                      <a:pt x="191" y="31"/>
                    </a:lnTo>
                    <a:lnTo>
                      <a:pt x="200" y="32"/>
                    </a:lnTo>
                    <a:lnTo>
                      <a:pt x="213" y="34"/>
                    </a:lnTo>
                    <a:lnTo>
                      <a:pt x="226" y="37"/>
                    </a:lnTo>
                    <a:lnTo>
                      <a:pt x="226" y="37"/>
                    </a:lnTo>
                    <a:lnTo>
                      <a:pt x="226" y="37"/>
                    </a:lnTo>
                    <a:lnTo>
                      <a:pt x="236" y="41"/>
                    </a:lnTo>
                    <a:lnTo>
                      <a:pt x="244" y="44"/>
                    </a:lnTo>
                    <a:lnTo>
                      <a:pt x="253" y="48"/>
                    </a:lnTo>
                    <a:lnTo>
                      <a:pt x="261" y="53"/>
                    </a:lnTo>
                    <a:lnTo>
                      <a:pt x="269" y="59"/>
                    </a:lnTo>
                    <a:lnTo>
                      <a:pt x="276" y="64"/>
                    </a:lnTo>
                    <a:lnTo>
                      <a:pt x="284" y="71"/>
                    </a:lnTo>
                    <a:lnTo>
                      <a:pt x="290" y="77"/>
                    </a:lnTo>
                    <a:lnTo>
                      <a:pt x="291" y="77"/>
                    </a:lnTo>
                    <a:lnTo>
                      <a:pt x="291" y="78"/>
                    </a:lnTo>
                    <a:lnTo>
                      <a:pt x="301" y="89"/>
                    </a:lnTo>
                    <a:lnTo>
                      <a:pt x="310" y="102"/>
                    </a:lnTo>
                    <a:lnTo>
                      <a:pt x="316" y="113"/>
                    </a:lnTo>
                    <a:lnTo>
                      <a:pt x="322" y="127"/>
                    </a:lnTo>
                    <a:lnTo>
                      <a:pt x="327" y="141"/>
                    </a:lnTo>
                    <a:lnTo>
                      <a:pt x="329" y="155"/>
                    </a:lnTo>
                    <a:lnTo>
                      <a:pt x="331" y="170"/>
                    </a:lnTo>
                    <a:lnTo>
                      <a:pt x="331" y="185"/>
                    </a:lnTo>
                    <a:lnTo>
                      <a:pt x="331" y="331"/>
                    </a:lnTo>
                    <a:lnTo>
                      <a:pt x="331" y="391"/>
                    </a:lnTo>
                    <a:lnTo>
                      <a:pt x="331" y="393"/>
                    </a:lnTo>
                    <a:lnTo>
                      <a:pt x="332" y="396"/>
                    </a:lnTo>
                    <a:lnTo>
                      <a:pt x="333" y="399"/>
                    </a:lnTo>
                    <a:lnTo>
                      <a:pt x="335" y="402"/>
                    </a:lnTo>
                    <a:lnTo>
                      <a:pt x="337" y="403"/>
                    </a:lnTo>
                    <a:lnTo>
                      <a:pt x="340" y="405"/>
                    </a:lnTo>
                    <a:lnTo>
                      <a:pt x="343" y="405"/>
                    </a:lnTo>
                    <a:lnTo>
                      <a:pt x="346" y="406"/>
                    </a:lnTo>
                    <a:lnTo>
                      <a:pt x="349" y="405"/>
                    </a:lnTo>
                    <a:lnTo>
                      <a:pt x="351" y="405"/>
                    </a:lnTo>
                    <a:lnTo>
                      <a:pt x="355" y="403"/>
                    </a:lnTo>
                    <a:lnTo>
                      <a:pt x="357" y="402"/>
                    </a:lnTo>
                    <a:lnTo>
                      <a:pt x="359" y="400"/>
                    </a:lnTo>
                    <a:lnTo>
                      <a:pt x="360" y="396"/>
                    </a:lnTo>
                    <a:lnTo>
                      <a:pt x="361" y="394"/>
                    </a:lnTo>
                    <a:lnTo>
                      <a:pt x="361" y="391"/>
                    </a:lnTo>
                    <a:lnTo>
                      <a:pt x="361" y="186"/>
                    </a:lnTo>
                    <a:lnTo>
                      <a:pt x="361" y="172"/>
                    </a:lnTo>
                    <a:lnTo>
                      <a:pt x="360" y="158"/>
                    </a:lnTo>
                    <a:lnTo>
                      <a:pt x="358" y="145"/>
                    </a:lnTo>
                    <a:lnTo>
                      <a:pt x="355" y="132"/>
                    </a:lnTo>
                    <a:lnTo>
                      <a:pt x="351" y="119"/>
                    </a:lnTo>
                    <a:lnTo>
                      <a:pt x="346" y="106"/>
                    </a:lnTo>
                    <a:lnTo>
                      <a:pt x="340" y="94"/>
                    </a:lnTo>
                    <a:lnTo>
                      <a:pt x="332" y="82"/>
                    </a:lnTo>
                    <a:lnTo>
                      <a:pt x="323" y="68"/>
                    </a:lnTo>
                    <a:lnTo>
                      <a:pt x="313" y="57"/>
                    </a:lnTo>
                    <a:lnTo>
                      <a:pt x="300" y="44"/>
                    </a:lnTo>
                    <a:lnTo>
                      <a:pt x="285" y="33"/>
                    </a:lnTo>
                    <a:lnTo>
                      <a:pt x="270" y="23"/>
                    </a:lnTo>
                    <a:lnTo>
                      <a:pt x="254" y="16"/>
                    </a:lnTo>
                    <a:lnTo>
                      <a:pt x="237" y="9"/>
                    </a:lnTo>
                    <a:lnTo>
                      <a:pt x="220" y="4"/>
                    </a:lnTo>
                    <a:lnTo>
                      <a:pt x="202" y="2"/>
                    </a:lnTo>
                    <a:lnTo>
                      <a:pt x="184" y="0"/>
                    </a:lnTo>
                    <a:lnTo>
                      <a:pt x="182" y="0"/>
                    </a:lnTo>
                    <a:lnTo>
                      <a:pt x="180" y="0"/>
                    </a:lnTo>
                    <a:lnTo>
                      <a:pt x="177" y="0"/>
                    </a:lnTo>
                    <a:lnTo>
                      <a:pt x="173" y="0"/>
                    </a:lnTo>
                    <a:lnTo>
                      <a:pt x="155" y="2"/>
                    </a:lnTo>
                    <a:lnTo>
                      <a:pt x="138" y="5"/>
                    </a:lnTo>
                    <a:lnTo>
                      <a:pt x="121" y="9"/>
                    </a:lnTo>
                    <a:lnTo>
                      <a:pt x="105" y="16"/>
                    </a:lnTo>
                    <a:lnTo>
                      <a:pt x="89" y="24"/>
                    </a:lnTo>
                    <a:lnTo>
                      <a:pt x="74" y="34"/>
                    </a:lnTo>
                    <a:lnTo>
                      <a:pt x="60" y="45"/>
                    </a:lnTo>
                    <a:lnTo>
                      <a:pt x="47" y="57"/>
                    </a:lnTo>
                    <a:lnTo>
                      <a:pt x="35" y="71"/>
                    </a:lnTo>
                    <a:lnTo>
                      <a:pt x="26" y="86"/>
                    </a:lnTo>
                    <a:lnTo>
                      <a:pt x="17" y="101"/>
                    </a:lnTo>
                    <a:lnTo>
                      <a:pt x="11" y="117"/>
                    </a:lnTo>
                    <a:lnTo>
                      <a:pt x="5" y="134"/>
                    </a:lnTo>
                    <a:lnTo>
                      <a:pt x="2" y="151"/>
                    </a:lnTo>
                    <a:lnTo>
                      <a:pt x="0" y="168"/>
                    </a:lnTo>
                    <a:lnTo>
                      <a:pt x="0" y="185"/>
                    </a:lnTo>
                    <a:lnTo>
                      <a:pt x="0" y="3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3" name="Freeform 4135">
                <a:extLst>
                  <a:ext uri="{FF2B5EF4-FFF2-40B4-BE49-F238E27FC236}">
                    <a16:creationId xmlns="" xmlns:a16="http://schemas.microsoft.com/office/drawing/2014/main" id="{D50D0E0B-4124-487B-A9A5-32F7A7064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56888" y="1398588"/>
                <a:ext cx="74613" cy="79375"/>
              </a:xfrm>
              <a:custGeom>
                <a:avLst/>
                <a:gdLst>
                  <a:gd name="T0" fmla="*/ 230 w 235"/>
                  <a:gd name="T1" fmla="*/ 85 h 250"/>
                  <a:gd name="T2" fmla="*/ 150 w 235"/>
                  <a:gd name="T3" fmla="*/ 5 h 250"/>
                  <a:gd name="T4" fmla="*/ 148 w 235"/>
                  <a:gd name="T5" fmla="*/ 2 h 250"/>
                  <a:gd name="T6" fmla="*/ 145 w 235"/>
                  <a:gd name="T7" fmla="*/ 1 h 250"/>
                  <a:gd name="T8" fmla="*/ 142 w 235"/>
                  <a:gd name="T9" fmla="*/ 0 h 250"/>
                  <a:gd name="T10" fmla="*/ 138 w 235"/>
                  <a:gd name="T11" fmla="*/ 0 h 250"/>
                  <a:gd name="T12" fmla="*/ 135 w 235"/>
                  <a:gd name="T13" fmla="*/ 0 h 250"/>
                  <a:gd name="T14" fmla="*/ 133 w 235"/>
                  <a:gd name="T15" fmla="*/ 1 h 250"/>
                  <a:gd name="T16" fmla="*/ 130 w 235"/>
                  <a:gd name="T17" fmla="*/ 2 h 250"/>
                  <a:gd name="T18" fmla="*/ 128 w 235"/>
                  <a:gd name="T19" fmla="*/ 5 h 250"/>
                  <a:gd name="T20" fmla="*/ 3 w 235"/>
                  <a:gd name="T21" fmla="*/ 149 h 250"/>
                  <a:gd name="T22" fmla="*/ 1 w 235"/>
                  <a:gd name="T23" fmla="*/ 155 h 250"/>
                  <a:gd name="T24" fmla="*/ 0 w 235"/>
                  <a:gd name="T25" fmla="*/ 159 h 250"/>
                  <a:gd name="T26" fmla="*/ 0 w 235"/>
                  <a:gd name="T27" fmla="*/ 235 h 250"/>
                  <a:gd name="T28" fmla="*/ 0 w 235"/>
                  <a:gd name="T29" fmla="*/ 237 h 250"/>
                  <a:gd name="T30" fmla="*/ 1 w 235"/>
                  <a:gd name="T31" fmla="*/ 240 h 250"/>
                  <a:gd name="T32" fmla="*/ 2 w 235"/>
                  <a:gd name="T33" fmla="*/ 243 h 250"/>
                  <a:gd name="T34" fmla="*/ 4 w 235"/>
                  <a:gd name="T35" fmla="*/ 245 h 250"/>
                  <a:gd name="T36" fmla="*/ 6 w 235"/>
                  <a:gd name="T37" fmla="*/ 247 h 250"/>
                  <a:gd name="T38" fmla="*/ 10 w 235"/>
                  <a:gd name="T39" fmla="*/ 248 h 250"/>
                  <a:gd name="T40" fmla="*/ 12 w 235"/>
                  <a:gd name="T41" fmla="*/ 249 h 250"/>
                  <a:gd name="T42" fmla="*/ 15 w 235"/>
                  <a:gd name="T43" fmla="*/ 250 h 250"/>
                  <a:gd name="T44" fmla="*/ 90 w 235"/>
                  <a:gd name="T45" fmla="*/ 250 h 250"/>
                  <a:gd name="T46" fmla="*/ 93 w 235"/>
                  <a:gd name="T47" fmla="*/ 249 h 250"/>
                  <a:gd name="T48" fmla="*/ 96 w 235"/>
                  <a:gd name="T49" fmla="*/ 248 h 250"/>
                  <a:gd name="T50" fmla="*/ 99 w 235"/>
                  <a:gd name="T51" fmla="*/ 247 h 250"/>
                  <a:gd name="T52" fmla="*/ 101 w 235"/>
                  <a:gd name="T53" fmla="*/ 245 h 250"/>
                  <a:gd name="T54" fmla="*/ 230 w 235"/>
                  <a:gd name="T55" fmla="*/ 105 h 250"/>
                  <a:gd name="T56" fmla="*/ 233 w 235"/>
                  <a:gd name="T57" fmla="*/ 103 h 250"/>
                  <a:gd name="T58" fmla="*/ 234 w 235"/>
                  <a:gd name="T59" fmla="*/ 101 h 250"/>
                  <a:gd name="T60" fmla="*/ 235 w 235"/>
                  <a:gd name="T61" fmla="*/ 98 h 250"/>
                  <a:gd name="T62" fmla="*/ 235 w 235"/>
                  <a:gd name="T63" fmla="*/ 95 h 250"/>
                  <a:gd name="T64" fmla="*/ 235 w 235"/>
                  <a:gd name="T65" fmla="*/ 92 h 250"/>
                  <a:gd name="T66" fmla="*/ 234 w 235"/>
                  <a:gd name="T67" fmla="*/ 89 h 250"/>
                  <a:gd name="T68" fmla="*/ 233 w 235"/>
                  <a:gd name="T69" fmla="*/ 87 h 250"/>
                  <a:gd name="T70" fmla="*/ 230 w 235"/>
                  <a:gd name="T71" fmla="*/ 85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5" h="250">
                    <a:moveTo>
                      <a:pt x="230" y="85"/>
                    </a:moveTo>
                    <a:lnTo>
                      <a:pt x="150" y="5"/>
                    </a:lnTo>
                    <a:lnTo>
                      <a:pt x="148" y="2"/>
                    </a:lnTo>
                    <a:lnTo>
                      <a:pt x="145" y="1"/>
                    </a:lnTo>
                    <a:lnTo>
                      <a:pt x="142" y="0"/>
                    </a:lnTo>
                    <a:lnTo>
                      <a:pt x="138" y="0"/>
                    </a:lnTo>
                    <a:lnTo>
                      <a:pt x="135" y="0"/>
                    </a:lnTo>
                    <a:lnTo>
                      <a:pt x="133" y="1"/>
                    </a:lnTo>
                    <a:lnTo>
                      <a:pt x="130" y="2"/>
                    </a:lnTo>
                    <a:lnTo>
                      <a:pt x="128" y="5"/>
                    </a:lnTo>
                    <a:lnTo>
                      <a:pt x="3" y="149"/>
                    </a:lnTo>
                    <a:lnTo>
                      <a:pt x="1" y="155"/>
                    </a:lnTo>
                    <a:lnTo>
                      <a:pt x="0" y="159"/>
                    </a:lnTo>
                    <a:lnTo>
                      <a:pt x="0" y="235"/>
                    </a:lnTo>
                    <a:lnTo>
                      <a:pt x="0" y="237"/>
                    </a:lnTo>
                    <a:lnTo>
                      <a:pt x="1" y="240"/>
                    </a:lnTo>
                    <a:lnTo>
                      <a:pt x="2" y="243"/>
                    </a:lnTo>
                    <a:lnTo>
                      <a:pt x="4" y="245"/>
                    </a:lnTo>
                    <a:lnTo>
                      <a:pt x="6" y="247"/>
                    </a:lnTo>
                    <a:lnTo>
                      <a:pt x="10" y="248"/>
                    </a:lnTo>
                    <a:lnTo>
                      <a:pt x="12" y="249"/>
                    </a:lnTo>
                    <a:lnTo>
                      <a:pt x="15" y="250"/>
                    </a:lnTo>
                    <a:lnTo>
                      <a:pt x="90" y="250"/>
                    </a:lnTo>
                    <a:lnTo>
                      <a:pt x="93" y="249"/>
                    </a:lnTo>
                    <a:lnTo>
                      <a:pt x="96" y="248"/>
                    </a:lnTo>
                    <a:lnTo>
                      <a:pt x="99" y="247"/>
                    </a:lnTo>
                    <a:lnTo>
                      <a:pt x="101" y="245"/>
                    </a:lnTo>
                    <a:lnTo>
                      <a:pt x="230" y="105"/>
                    </a:lnTo>
                    <a:lnTo>
                      <a:pt x="233" y="103"/>
                    </a:lnTo>
                    <a:lnTo>
                      <a:pt x="234" y="101"/>
                    </a:lnTo>
                    <a:lnTo>
                      <a:pt x="235" y="98"/>
                    </a:lnTo>
                    <a:lnTo>
                      <a:pt x="235" y="95"/>
                    </a:lnTo>
                    <a:lnTo>
                      <a:pt x="235" y="92"/>
                    </a:lnTo>
                    <a:lnTo>
                      <a:pt x="234" y="89"/>
                    </a:lnTo>
                    <a:lnTo>
                      <a:pt x="233" y="87"/>
                    </a:lnTo>
                    <a:lnTo>
                      <a:pt x="230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87" name="Oval 86">
              <a:extLst>
                <a:ext uri="{FF2B5EF4-FFF2-40B4-BE49-F238E27FC236}">
                  <a16:creationId xmlns="" xmlns:a16="http://schemas.microsoft.com/office/drawing/2014/main" id="{0A1E6B86-9134-456E-97F0-00F7802E1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8397" y="1435171"/>
              <a:ext cx="488033" cy="489630"/>
            </a:xfrm>
            <a:prstGeom prst="ellipse">
              <a:avLst/>
            </a:prstGeom>
            <a:solidFill>
              <a:schemeClr val="accent1"/>
            </a:solidFill>
            <a:ln w="1428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="" xmlns:a16="http://schemas.microsoft.com/office/drawing/2014/main" id="{952A7BB3-AB1F-42EC-B894-69C4DFB38A12}"/>
                </a:ext>
              </a:extLst>
            </p:cNvPr>
            <p:cNvGrpSpPr/>
            <p:nvPr/>
          </p:nvGrpSpPr>
          <p:grpSpPr>
            <a:xfrm>
              <a:off x="8003185" y="1577335"/>
              <a:ext cx="198457" cy="205302"/>
              <a:chOff x="9882188" y="1336675"/>
              <a:chExt cx="276225" cy="285750"/>
            </a:xfrm>
            <a:solidFill>
              <a:schemeClr val="bg1"/>
            </a:solidFill>
            <a:effectLst/>
          </p:grpSpPr>
          <p:sp>
            <p:nvSpPr>
              <p:cNvPr id="51" name="Freeform 3049">
                <a:extLst>
                  <a:ext uri="{FF2B5EF4-FFF2-40B4-BE49-F238E27FC236}">
                    <a16:creationId xmlns="" xmlns:a16="http://schemas.microsoft.com/office/drawing/2014/main" id="{2189BF56-1061-45AC-8EEC-2B2CCB100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3300" y="1574800"/>
                <a:ext cx="254000" cy="47625"/>
              </a:xfrm>
              <a:custGeom>
                <a:avLst/>
                <a:gdLst>
                  <a:gd name="T0" fmla="*/ 584 w 641"/>
                  <a:gd name="T1" fmla="*/ 0 h 120"/>
                  <a:gd name="T2" fmla="*/ 57 w 641"/>
                  <a:gd name="T3" fmla="*/ 0 h 120"/>
                  <a:gd name="T4" fmla="*/ 51 w 641"/>
                  <a:gd name="T5" fmla="*/ 0 h 120"/>
                  <a:gd name="T6" fmla="*/ 45 w 641"/>
                  <a:gd name="T7" fmla="*/ 1 h 120"/>
                  <a:gd name="T8" fmla="*/ 39 w 641"/>
                  <a:gd name="T9" fmla="*/ 3 h 120"/>
                  <a:gd name="T10" fmla="*/ 33 w 641"/>
                  <a:gd name="T11" fmla="*/ 5 h 120"/>
                  <a:gd name="T12" fmla="*/ 27 w 641"/>
                  <a:gd name="T13" fmla="*/ 7 h 120"/>
                  <a:gd name="T14" fmla="*/ 22 w 641"/>
                  <a:gd name="T15" fmla="*/ 11 h 120"/>
                  <a:gd name="T16" fmla="*/ 18 w 641"/>
                  <a:gd name="T17" fmla="*/ 14 h 120"/>
                  <a:gd name="T18" fmla="*/ 14 w 641"/>
                  <a:gd name="T19" fmla="*/ 19 h 120"/>
                  <a:gd name="T20" fmla="*/ 9 w 641"/>
                  <a:gd name="T21" fmla="*/ 26 h 120"/>
                  <a:gd name="T22" fmla="*/ 6 w 641"/>
                  <a:gd name="T23" fmla="*/ 32 h 120"/>
                  <a:gd name="T24" fmla="*/ 3 w 641"/>
                  <a:gd name="T25" fmla="*/ 41 h 120"/>
                  <a:gd name="T26" fmla="*/ 1 w 641"/>
                  <a:gd name="T27" fmla="*/ 49 h 120"/>
                  <a:gd name="T28" fmla="*/ 0 w 641"/>
                  <a:gd name="T29" fmla="*/ 54 h 120"/>
                  <a:gd name="T30" fmla="*/ 0 w 641"/>
                  <a:gd name="T31" fmla="*/ 60 h 120"/>
                  <a:gd name="T32" fmla="*/ 1 w 641"/>
                  <a:gd name="T33" fmla="*/ 72 h 120"/>
                  <a:gd name="T34" fmla="*/ 3 w 641"/>
                  <a:gd name="T35" fmla="*/ 82 h 120"/>
                  <a:gd name="T36" fmla="*/ 8 w 641"/>
                  <a:gd name="T37" fmla="*/ 92 h 120"/>
                  <a:gd name="T38" fmla="*/ 14 w 641"/>
                  <a:gd name="T39" fmla="*/ 101 h 120"/>
                  <a:gd name="T40" fmla="*/ 19 w 641"/>
                  <a:gd name="T41" fmla="*/ 105 h 120"/>
                  <a:gd name="T42" fmla="*/ 22 w 641"/>
                  <a:gd name="T43" fmla="*/ 108 h 120"/>
                  <a:gd name="T44" fmla="*/ 27 w 641"/>
                  <a:gd name="T45" fmla="*/ 112 h 120"/>
                  <a:gd name="T46" fmla="*/ 32 w 641"/>
                  <a:gd name="T47" fmla="*/ 114 h 120"/>
                  <a:gd name="T48" fmla="*/ 38 w 641"/>
                  <a:gd name="T49" fmla="*/ 117 h 120"/>
                  <a:gd name="T50" fmla="*/ 44 w 641"/>
                  <a:gd name="T51" fmla="*/ 119 h 120"/>
                  <a:gd name="T52" fmla="*/ 50 w 641"/>
                  <a:gd name="T53" fmla="*/ 119 h 120"/>
                  <a:gd name="T54" fmla="*/ 57 w 641"/>
                  <a:gd name="T55" fmla="*/ 120 h 120"/>
                  <a:gd name="T56" fmla="*/ 584 w 641"/>
                  <a:gd name="T57" fmla="*/ 120 h 120"/>
                  <a:gd name="T58" fmla="*/ 591 w 641"/>
                  <a:gd name="T59" fmla="*/ 119 h 120"/>
                  <a:gd name="T60" fmla="*/ 597 w 641"/>
                  <a:gd name="T61" fmla="*/ 118 h 120"/>
                  <a:gd name="T62" fmla="*/ 603 w 641"/>
                  <a:gd name="T63" fmla="*/ 117 h 120"/>
                  <a:gd name="T64" fmla="*/ 609 w 641"/>
                  <a:gd name="T65" fmla="*/ 114 h 120"/>
                  <a:gd name="T66" fmla="*/ 613 w 641"/>
                  <a:gd name="T67" fmla="*/ 112 h 120"/>
                  <a:gd name="T68" fmla="*/ 618 w 641"/>
                  <a:gd name="T69" fmla="*/ 108 h 120"/>
                  <a:gd name="T70" fmla="*/ 623 w 641"/>
                  <a:gd name="T71" fmla="*/ 105 h 120"/>
                  <a:gd name="T72" fmla="*/ 627 w 641"/>
                  <a:gd name="T73" fmla="*/ 101 h 120"/>
                  <a:gd name="T74" fmla="*/ 633 w 641"/>
                  <a:gd name="T75" fmla="*/ 92 h 120"/>
                  <a:gd name="T76" fmla="*/ 637 w 641"/>
                  <a:gd name="T77" fmla="*/ 82 h 120"/>
                  <a:gd name="T78" fmla="*/ 640 w 641"/>
                  <a:gd name="T79" fmla="*/ 72 h 120"/>
                  <a:gd name="T80" fmla="*/ 641 w 641"/>
                  <a:gd name="T81" fmla="*/ 60 h 120"/>
                  <a:gd name="T82" fmla="*/ 640 w 641"/>
                  <a:gd name="T83" fmla="*/ 49 h 120"/>
                  <a:gd name="T84" fmla="*/ 637 w 641"/>
                  <a:gd name="T85" fmla="*/ 38 h 120"/>
                  <a:gd name="T86" fmla="*/ 633 w 641"/>
                  <a:gd name="T87" fmla="*/ 28 h 120"/>
                  <a:gd name="T88" fmla="*/ 627 w 641"/>
                  <a:gd name="T89" fmla="*/ 19 h 120"/>
                  <a:gd name="T90" fmla="*/ 623 w 641"/>
                  <a:gd name="T91" fmla="*/ 14 h 120"/>
                  <a:gd name="T92" fmla="*/ 618 w 641"/>
                  <a:gd name="T93" fmla="*/ 11 h 120"/>
                  <a:gd name="T94" fmla="*/ 613 w 641"/>
                  <a:gd name="T95" fmla="*/ 9 h 120"/>
                  <a:gd name="T96" fmla="*/ 609 w 641"/>
                  <a:gd name="T97" fmla="*/ 5 h 120"/>
                  <a:gd name="T98" fmla="*/ 603 w 641"/>
                  <a:gd name="T99" fmla="*/ 3 h 120"/>
                  <a:gd name="T100" fmla="*/ 597 w 641"/>
                  <a:gd name="T101" fmla="*/ 1 h 120"/>
                  <a:gd name="T102" fmla="*/ 591 w 641"/>
                  <a:gd name="T103" fmla="*/ 0 h 120"/>
                  <a:gd name="T104" fmla="*/ 584 w 641"/>
                  <a:gd name="T105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41" h="120">
                    <a:moveTo>
                      <a:pt x="584" y="0"/>
                    </a:moveTo>
                    <a:lnTo>
                      <a:pt x="57" y="0"/>
                    </a:lnTo>
                    <a:lnTo>
                      <a:pt x="51" y="0"/>
                    </a:lnTo>
                    <a:lnTo>
                      <a:pt x="45" y="1"/>
                    </a:lnTo>
                    <a:lnTo>
                      <a:pt x="39" y="3"/>
                    </a:lnTo>
                    <a:lnTo>
                      <a:pt x="33" y="5"/>
                    </a:lnTo>
                    <a:lnTo>
                      <a:pt x="27" y="7"/>
                    </a:lnTo>
                    <a:lnTo>
                      <a:pt x="22" y="11"/>
                    </a:lnTo>
                    <a:lnTo>
                      <a:pt x="18" y="14"/>
                    </a:lnTo>
                    <a:lnTo>
                      <a:pt x="14" y="19"/>
                    </a:lnTo>
                    <a:lnTo>
                      <a:pt x="9" y="26"/>
                    </a:lnTo>
                    <a:lnTo>
                      <a:pt x="6" y="32"/>
                    </a:lnTo>
                    <a:lnTo>
                      <a:pt x="3" y="41"/>
                    </a:lnTo>
                    <a:lnTo>
                      <a:pt x="1" y="49"/>
                    </a:lnTo>
                    <a:lnTo>
                      <a:pt x="0" y="54"/>
                    </a:lnTo>
                    <a:lnTo>
                      <a:pt x="0" y="60"/>
                    </a:lnTo>
                    <a:lnTo>
                      <a:pt x="1" y="72"/>
                    </a:lnTo>
                    <a:lnTo>
                      <a:pt x="3" y="82"/>
                    </a:lnTo>
                    <a:lnTo>
                      <a:pt x="8" y="92"/>
                    </a:lnTo>
                    <a:lnTo>
                      <a:pt x="14" y="101"/>
                    </a:lnTo>
                    <a:lnTo>
                      <a:pt x="19" y="105"/>
                    </a:lnTo>
                    <a:lnTo>
                      <a:pt x="22" y="108"/>
                    </a:lnTo>
                    <a:lnTo>
                      <a:pt x="27" y="112"/>
                    </a:lnTo>
                    <a:lnTo>
                      <a:pt x="32" y="114"/>
                    </a:lnTo>
                    <a:lnTo>
                      <a:pt x="38" y="117"/>
                    </a:lnTo>
                    <a:lnTo>
                      <a:pt x="44" y="119"/>
                    </a:lnTo>
                    <a:lnTo>
                      <a:pt x="50" y="119"/>
                    </a:lnTo>
                    <a:lnTo>
                      <a:pt x="57" y="120"/>
                    </a:lnTo>
                    <a:lnTo>
                      <a:pt x="584" y="120"/>
                    </a:lnTo>
                    <a:lnTo>
                      <a:pt x="591" y="119"/>
                    </a:lnTo>
                    <a:lnTo>
                      <a:pt x="597" y="118"/>
                    </a:lnTo>
                    <a:lnTo>
                      <a:pt x="603" y="117"/>
                    </a:lnTo>
                    <a:lnTo>
                      <a:pt x="609" y="114"/>
                    </a:lnTo>
                    <a:lnTo>
                      <a:pt x="613" y="112"/>
                    </a:lnTo>
                    <a:lnTo>
                      <a:pt x="618" y="108"/>
                    </a:lnTo>
                    <a:lnTo>
                      <a:pt x="623" y="105"/>
                    </a:lnTo>
                    <a:lnTo>
                      <a:pt x="627" y="101"/>
                    </a:lnTo>
                    <a:lnTo>
                      <a:pt x="633" y="92"/>
                    </a:lnTo>
                    <a:lnTo>
                      <a:pt x="637" y="82"/>
                    </a:lnTo>
                    <a:lnTo>
                      <a:pt x="640" y="72"/>
                    </a:lnTo>
                    <a:lnTo>
                      <a:pt x="641" y="60"/>
                    </a:lnTo>
                    <a:lnTo>
                      <a:pt x="640" y="49"/>
                    </a:lnTo>
                    <a:lnTo>
                      <a:pt x="637" y="38"/>
                    </a:lnTo>
                    <a:lnTo>
                      <a:pt x="633" y="28"/>
                    </a:lnTo>
                    <a:lnTo>
                      <a:pt x="627" y="19"/>
                    </a:lnTo>
                    <a:lnTo>
                      <a:pt x="623" y="14"/>
                    </a:lnTo>
                    <a:lnTo>
                      <a:pt x="618" y="11"/>
                    </a:lnTo>
                    <a:lnTo>
                      <a:pt x="613" y="9"/>
                    </a:lnTo>
                    <a:lnTo>
                      <a:pt x="609" y="5"/>
                    </a:lnTo>
                    <a:lnTo>
                      <a:pt x="603" y="3"/>
                    </a:lnTo>
                    <a:lnTo>
                      <a:pt x="597" y="1"/>
                    </a:lnTo>
                    <a:lnTo>
                      <a:pt x="591" y="0"/>
                    </a:lnTo>
                    <a:lnTo>
                      <a:pt x="58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" name="Freeform 3050">
                <a:extLst>
                  <a:ext uri="{FF2B5EF4-FFF2-40B4-BE49-F238E27FC236}">
                    <a16:creationId xmlns="" xmlns:a16="http://schemas.microsoft.com/office/drawing/2014/main" id="{B572FD96-4CE0-4FEA-B145-FEF9F7EA77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6963" y="1336675"/>
                <a:ext cx="66675" cy="28575"/>
              </a:xfrm>
              <a:custGeom>
                <a:avLst/>
                <a:gdLst>
                  <a:gd name="T0" fmla="*/ 83 w 165"/>
                  <a:gd name="T1" fmla="*/ 0 h 72"/>
                  <a:gd name="T2" fmla="*/ 75 w 165"/>
                  <a:gd name="T3" fmla="*/ 1 h 72"/>
                  <a:gd name="T4" fmla="*/ 67 w 165"/>
                  <a:gd name="T5" fmla="*/ 2 h 72"/>
                  <a:gd name="T6" fmla="*/ 59 w 165"/>
                  <a:gd name="T7" fmla="*/ 3 h 72"/>
                  <a:gd name="T8" fmla="*/ 52 w 165"/>
                  <a:gd name="T9" fmla="*/ 6 h 72"/>
                  <a:gd name="T10" fmla="*/ 46 w 165"/>
                  <a:gd name="T11" fmla="*/ 9 h 72"/>
                  <a:gd name="T12" fmla="*/ 39 w 165"/>
                  <a:gd name="T13" fmla="*/ 13 h 72"/>
                  <a:gd name="T14" fmla="*/ 33 w 165"/>
                  <a:gd name="T15" fmla="*/ 16 h 72"/>
                  <a:gd name="T16" fmla="*/ 27 w 165"/>
                  <a:gd name="T17" fmla="*/ 21 h 72"/>
                  <a:gd name="T18" fmla="*/ 22 w 165"/>
                  <a:gd name="T19" fmla="*/ 26 h 72"/>
                  <a:gd name="T20" fmla="*/ 17 w 165"/>
                  <a:gd name="T21" fmla="*/ 32 h 72"/>
                  <a:gd name="T22" fmla="*/ 13 w 165"/>
                  <a:gd name="T23" fmla="*/ 38 h 72"/>
                  <a:gd name="T24" fmla="*/ 9 w 165"/>
                  <a:gd name="T25" fmla="*/ 44 h 72"/>
                  <a:gd name="T26" fmla="*/ 6 w 165"/>
                  <a:gd name="T27" fmla="*/ 51 h 72"/>
                  <a:gd name="T28" fmla="*/ 3 w 165"/>
                  <a:gd name="T29" fmla="*/ 58 h 72"/>
                  <a:gd name="T30" fmla="*/ 1 w 165"/>
                  <a:gd name="T31" fmla="*/ 65 h 72"/>
                  <a:gd name="T32" fmla="*/ 0 w 165"/>
                  <a:gd name="T33" fmla="*/ 72 h 72"/>
                  <a:gd name="T34" fmla="*/ 165 w 165"/>
                  <a:gd name="T35" fmla="*/ 72 h 72"/>
                  <a:gd name="T36" fmla="*/ 164 w 165"/>
                  <a:gd name="T37" fmla="*/ 65 h 72"/>
                  <a:gd name="T38" fmla="*/ 161 w 165"/>
                  <a:gd name="T39" fmla="*/ 57 h 72"/>
                  <a:gd name="T40" fmla="*/ 159 w 165"/>
                  <a:gd name="T41" fmla="*/ 51 h 72"/>
                  <a:gd name="T42" fmla="*/ 155 w 165"/>
                  <a:gd name="T43" fmla="*/ 44 h 72"/>
                  <a:gd name="T44" fmla="*/ 152 w 165"/>
                  <a:gd name="T45" fmla="*/ 38 h 72"/>
                  <a:gd name="T46" fmla="*/ 147 w 165"/>
                  <a:gd name="T47" fmla="*/ 32 h 72"/>
                  <a:gd name="T48" fmla="*/ 142 w 165"/>
                  <a:gd name="T49" fmla="*/ 26 h 72"/>
                  <a:gd name="T50" fmla="*/ 138 w 165"/>
                  <a:gd name="T51" fmla="*/ 21 h 72"/>
                  <a:gd name="T52" fmla="*/ 132 w 165"/>
                  <a:gd name="T53" fmla="*/ 16 h 72"/>
                  <a:gd name="T54" fmla="*/ 126 w 165"/>
                  <a:gd name="T55" fmla="*/ 13 h 72"/>
                  <a:gd name="T56" fmla="*/ 119 w 165"/>
                  <a:gd name="T57" fmla="*/ 9 h 72"/>
                  <a:gd name="T58" fmla="*/ 113 w 165"/>
                  <a:gd name="T59" fmla="*/ 6 h 72"/>
                  <a:gd name="T60" fmla="*/ 105 w 165"/>
                  <a:gd name="T61" fmla="*/ 3 h 72"/>
                  <a:gd name="T62" fmla="*/ 98 w 165"/>
                  <a:gd name="T63" fmla="*/ 2 h 72"/>
                  <a:gd name="T64" fmla="*/ 90 w 165"/>
                  <a:gd name="T65" fmla="*/ 1 h 72"/>
                  <a:gd name="T66" fmla="*/ 83 w 165"/>
                  <a:gd name="T67" fmla="*/ 0 h 72"/>
                  <a:gd name="T68" fmla="*/ 83 w 165"/>
                  <a:gd name="T6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" h="72">
                    <a:moveTo>
                      <a:pt x="83" y="0"/>
                    </a:moveTo>
                    <a:lnTo>
                      <a:pt x="75" y="1"/>
                    </a:lnTo>
                    <a:lnTo>
                      <a:pt x="67" y="2"/>
                    </a:lnTo>
                    <a:lnTo>
                      <a:pt x="59" y="3"/>
                    </a:lnTo>
                    <a:lnTo>
                      <a:pt x="52" y="6"/>
                    </a:lnTo>
                    <a:lnTo>
                      <a:pt x="46" y="9"/>
                    </a:lnTo>
                    <a:lnTo>
                      <a:pt x="39" y="13"/>
                    </a:lnTo>
                    <a:lnTo>
                      <a:pt x="33" y="16"/>
                    </a:lnTo>
                    <a:lnTo>
                      <a:pt x="27" y="21"/>
                    </a:lnTo>
                    <a:lnTo>
                      <a:pt x="22" y="26"/>
                    </a:lnTo>
                    <a:lnTo>
                      <a:pt x="17" y="32"/>
                    </a:lnTo>
                    <a:lnTo>
                      <a:pt x="13" y="38"/>
                    </a:lnTo>
                    <a:lnTo>
                      <a:pt x="9" y="44"/>
                    </a:lnTo>
                    <a:lnTo>
                      <a:pt x="6" y="51"/>
                    </a:lnTo>
                    <a:lnTo>
                      <a:pt x="3" y="58"/>
                    </a:lnTo>
                    <a:lnTo>
                      <a:pt x="1" y="65"/>
                    </a:lnTo>
                    <a:lnTo>
                      <a:pt x="0" y="72"/>
                    </a:lnTo>
                    <a:lnTo>
                      <a:pt x="165" y="72"/>
                    </a:lnTo>
                    <a:lnTo>
                      <a:pt x="164" y="65"/>
                    </a:lnTo>
                    <a:lnTo>
                      <a:pt x="161" y="57"/>
                    </a:lnTo>
                    <a:lnTo>
                      <a:pt x="159" y="51"/>
                    </a:lnTo>
                    <a:lnTo>
                      <a:pt x="155" y="44"/>
                    </a:lnTo>
                    <a:lnTo>
                      <a:pt x="152" y="38"/>
                    </a:lnTo>
                    <a:lnTo>
                      <a:pt x="147" y="32"/>
                    </a:lnTo>
                    <a:lnTo>
                      <a:pt x="142" y="26"/>
                    </a:lnTo>
                    <a:lnTo>
                      <a:pt x="138" y="21"/>
                    </a:lnTo>
                    <a:lnTo>
                      <a:pt x="132" y="16"/>
                    </a:lnTo>
                    <a:lnTo>
                      <a:pt x="126" y="13"/>
                    </a:lnTo>
                    <a:lnTo>
                      <a:pt x="119" y="9"/>
                    </a:lnTo>
                    <a:lnTo>
                      <a:pt x="113" y="6"/>
                    </a:lnTo>
                    <a:lnTo>
                      <a:pt x="105" y="3"/>
                    </a:lnTo>
                    <a:lnTo>
                      <a:pt x="98" y="2"/>
                    </a:lnTo>
                    <a:lnTo>
                      <a:pt x="90" y="1"/>
                    </a:lnTo>
                    <a:lnTo>
                      <a:pt x="83" y="0"/>
                    </a:lnTo>
                    <a:lnTo>
                      <a:pt x="8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Freeform 3051">
                <a:extLst>
                  <a:ext uri="{FF2B5EF4-FFF2-40B4-BE49-F238E27FC236}">
                    <a16:creationId xmlns="" xmlns:a16="http://schemas.microsoft.com/office/drawing/2014/main" id="{6A4D9347-0A59-4076-8CF1-C8C041C1B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6963" y="1374775"/>
                <a:ext cx="66675" cy="52388"/>
              </a:xfrm>
              <a:custGeom>
                <a:avLst/>
                <a:gdLst>
                  <a:gd name="T0" fmla="*/ 71 w 165"/>
                  <a:gd name="T1" fmla="*/ 71 h 132"/>
                  <a:gd name="T2" fmla="*/ 71 w 165"/>
                  <a:gd name="T3" fmla="*/ 120 h 132"/>
                  <a:gd name="T4" fmla="*/ 71 w 165"/>
                  <a:gd name="T5" fmla="*/ 124 h 132"/>
                  <a:gd name="T6" fmla="*/ 73 w 165"/>
                  <a:gd name="T7" fmla="*/ 127 h 132"/>
                  <a:gd name="T8" fmla="*/ 77 w 165"/>
                  <a:gd name="T9" fmla="*/ 130 h 132"/>
                  <a:gd name="T10" fmla="*/ 80 w 165"/>
                  <a:gd name="T11" fmla="*/ 132 h 132"/>
                  <a:gd name="T12" fmla="*/ 82 w 165"/>
                  <a:gd name="T13" fmla="*/ 131 h 132"/>
                  <a:gd name="T14" fmla="*/ 83 w 165"/>
                  <a:gd name="T15" fmla="*/ 132 h 132"/>
                  <a:gd name="T16" fmla="*/ 83 w 165"/>
                  <a:gd name="T17" fmla="*/ 131 h 132"/>
                  <a:gd name="T18" fmla="*/ 84 w 165"/>
                  <a:gd name="T19" fmla="*/ 132 h 132"/>
                  <a:gd name="T20" fmla="*/ 88 w 165"/>
                  <a:gd name="T21" fmla="*/ 130 h 132"/>
                  <a:gd name="T22" fmla="*/ 91 w 165"/>
                  <a:gd name="T23" fmla="*/ 127 h 132"/>
                  <a:gd name="T24" fmla="*/ 94 w 165"/>
                  <a:gd name="T25" fmla="*/ 124 h 132"/>
                  <a:gd name="T26" fmla="*/ 95 w 165"/>
                  <a:gd name="T27" fmla="*/ 120 h 132"/>
                  <a:gd name="T28" fmla="*/ 95 w 165"/>
                  <a:gd name="T29" fmla="*/ 71 h 132"/>
                  <a:gd name="T30" fmla="*/ 108 w 165"/>
                  <a:gd name="T31" fmla="*/ 68 h 132"/>
                  <a:gd name="T32" fmla="*/ 120 w 165"/>
                  <a:gd name="T33" fmla="*/ 63 h 132"/>
                  <a:gd name="T34" fmla="*/ 132 w 165"/>
                  <a:gd name="T35" fmla="*/ 56 h 132"/>
                  <a:gd name="T36" fmla="*/ 141 w 165"/>
                  <a:gd name="T37" fmla="*/ 48 h 132"/>
                  <a:gd name="T38" fmla="*/ 151 w 165"/>
                  <a:gd name="T39" fmla="*/ 37 h 132"/>
                  <a:gd name="T40" fmla="*/ 157 w 165"/>
                  <a:gd name="T41" fmla="*/ 26 h 132"/>
                  <a:gd name="T42" fmla="*/ 163 w 165"/>
                  <a:gd name="T43" fmla="*/ 13 h 132"/>
                  <a:gd name="T44" fmla="*/ 165 w 165"/>
                  <a:gd name="T45" fmla="*/ 0 h 132"/>
                  <a:gd name="T46" fmla="*/ 0 w 165"/>
                  <a:gd name="T47" fmla="*/ 0 h 132"/>
                  <a:gd name="T48" fmla="*/ 2 w 165"/>
                  <a:gd name="T49" fmla="*/ 13 h 132"/>
                  <a:gd name="T50" fmla="*/ 8 w 165"/>
                  <a:gd name="T51" fmla="*/ 26 h 132"/>
                  <a:gd name="T52" fmla="*/ 15 w 165"/>
                  <a:gd name="T53" fmla="*/ 37 h 132"/>
                  <a:gd name="T54" fmla="*/ 23 w 165"/>
                  <a:gd name="T55" fmla="*/ 48 h 132"/>
                  <a:gd name="T56" fmla="*/ 33 w 165"/>
                  <a:gd name="T57" fmla="*/ 56 h 132"/>
                  <a:gd name="T58" fmla="*/ 45 w 165"/>
                  <a:gd name="T59" fmla="*/ 63 h 132"/>
                  <a:gd name="T60" fmla="*/ 57 w 165"/>
                  <a:gd name="T61" fmla="*/ 68 h 132"/>
                  <a:gd name="T62" fmla="*/ 71 w 165"/>
                  <a:gd name="T63" fmla="*/ 7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65" h="132">
                    <a:moveTo>
                      <a:pt x="71" y="71"/>
                    </a:moveTo>
                    <a:lnTo>
                      <a:pt x="71" y="120"/>
                    </a:lnTo>
                    <a:lnTo>
                      <a:pt x="71" y="124"/>
                    </a:lnTo>
                    <a:lnTo>
                      <a:pt x="73" y="127"/>
                    </a:lnTo>
                    <a:lnTo>
                      <a:pt x="77" y="130"/>
                    </a:lnTo>
                    <a:lnTo>
                      <a:pt x="80" y="132"/>
                    </a:lnTo>
                    <a:lnTo>
                      <a:pt x="82" y="131"/>
                    </a:lnTo>
                    <a:lnTo>
                      <a:pt x="83" y="132"/>
                    </a:lnTo>
                    <a:lnTo>
                      <a:pt x="83" y="131"/>
                    </a:lnTo>
                    <a:lnTo>
                      <a:pt x="84" y="132"/>
                    </a:lnTo>
                    <a:lnTo>
                      <a:pt x="88" y="130"/>
                    </a:lnTo>
                    <a:lnTo>
                      <a:pt x="91" y="127"/>
                    </a:lnTo>
                    <a:lnTo>
                      <a:pt x="94" y="124"/>
                    </a:lnTo>
                    <a:lnTo>
                      <a:pt x="95" y="120"/>
                    </a:lnTo>
                    <a:lnTo>
                      <a:pt x="95" y="71"/>
                    </a:lnTo>
                    <a:lnTo>
                      <a:pt x="108" y="68"/>
                    </a:lnTo>
                    <a:lnTo>
                      <a:pt x="120" y="63"/>
                    </a:lnTo>
                    <a:lnTo>
                      <a:pt x="132" y="56"/>
                    </a:lnTo>
                    <a:lnTo>
                      <a:pt x="141" y="48"/>
                    </a:lnTo>
                    <a:lnTo>
                      <a:pt x="151" y="37"/>
                    </a:lnTo>
                    <a:lnTo>
                      <a:pt x="157" y="26"/>
                    </a:lnTo>
                    <a:lnTo>
                      <a:pt x="163" y="13"/>
                    </a:lnTo>
                    <a:lnTo>
                      <a:pt x="165" y="0"/>
                    </a:lnTo>
                    <a:lnTo>
                      <a:pt x="0" y="0"/>
                    </a:lnTo>
                    <a:lnTo>
                      <a:pt x="2" y="13"/>
                    </a:lnTo>
                    <a:lnTo>
                      <a:pt x="8" y="26"/>
                    </a:lnTo>
                    <a:lnTo>
                      <a:pt x="15" y="37"/>
                    </a:lnTo>
                    <a:lnTo>
                      <a:pt x="23" y="48"/>
                    </a:lnTo>
                    <a:lnTo>
                      <a:pt x="33" y="56"/>
                    </a:lnTo>
                    <a:lnTo>
                      <a:pt x="45" y="63"/>
                    </a:lnTo>
                    <a:lnTo>
                      <a:pt x="57" y="68"/>
                    </a:lnTo>
                    <a:lnTo>
                      <a:pt x="71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Freeform 3052">
                <a:extLst>
                  <a:ext uri="{FF2B5EF4-FFF2-40B4-BE49-F238E27FC236}">
                    <a16:creationId xmlns="" xmlns:a16="http://schemas.microsoft.com/office/drawing/2014/main" id="{90AD18CF-2E3A-43D9-B356-FF676B3E5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2188" y="1427163"/>
                <a:ext cx="276225" cy="138113"/>
              </a:xfrm>
              <a:custGeom>
                <a:avLst/>
                <a:gdLst>
                  <a:gd name="T0" fmla="*/ 601 w 694"/>
                  <a:gd name="T1" fmla="*/ 347 h 347"/>
                  <a:gd name="T2" fmla="*/ 625 w 694"/>
                  <a:gd name="T3" fmla="*/ 331 h 347"/>
                  <a:gd name="T4" fmla="*/ 651 w 694"/>
                  <a:gd name="T5" fmla="*/ 306 h 347"/>
                  <a:gd name="T6" fmla="*/ 670 w 694"/>
                  <a:gd name="T7" fmla="*/ 277 h 347"/>
                  <a:gd name="T8" fmla="*/ 685 w 694"/>
                  <a:gd name="T9" fmla="*/ 248 h 347"/>
                  <a:gd name="T10" fmla="*/ 692 w 694"/>
                  <a:gd name="T11" fmla="*/ 214 h 347"/>
                  <a:gd name="T12" fmla="*/ 693 w 694"/>
                  <a:gd name="T13" fmla="*/ 171 h 347"/>
                  <a:gd name="T14" fmla="*/ 680 w 694"/>
                  <a:gd name="T15" fmla="*/ 114 h 347"/>
                  <a:gd name="T16" fmla="*/ 654 w 694"/>
                  <a:gd name="T17" fmla="*/ 68 h 347"/>
                  <a:gd name="T18" fmla="*/ 617 w 694"/>
                  <a:gd name="T19" fmla="*/ 31 h 347"/>
                  <a:gd name="T20" fmla="*/ 569 w 694"/>
                  <a:gd name="T21" fmla="*/ 8 h 347"/>
                  <a:gd name="T22" fmla="*/ 515 w 694"/>
                  <a:gd name="T23" fmla="*/ 0 h 347"/>
                  <a:gd name="T24" fmla="*/ 485 w 694"/>
                  <a:gd name="T25" fmla="*/ 2 h 347"/>
                  <a:gd name="T26" fmla="*/ 436 w 694"/>
                  <a:gd name="T27" fmla="*/ 19 h 347"/>
                  <a:gd name="T28" fmla="*/ 468 w 694"/>
                  <a:gd name="T29" fmla="*/ 39 h 347"/>
                  <a:gd name="T30" fmla="*/ 497 w 694"/>
                  <a:gd name="T31" fmla="*/ 66 h 347"/>
                  <a:gd name="T32" fmla="*/ 518 w 694"/>
                  <a:gd name="T33" fmla="*/ 98 h 347"/>
                  <a:gd name="T34" fmla="*/ 532 w 694"/>
                  <a:gd name="T35" fmla="*/ 135 h 347"/>
                  <a:gd name="T36" fmla="*/ 540 w 694"/>
                  <a:gd name="T37" fmla="*/ 175 h 347"/>
                  <a:gd name="T38" fmla="*/ 537 w 694"/>
                  <a:gd name="T39" fmla="*/ 223 h 347"/>
                  <a:gd name="T40" fmla="*/ 526 w 694"/>
                  <a:gd name="T41" fmla="*/ 258 h 347"/>
                  <a:gd name="T42" fmla="*/ 517 w 694"/>
                  <a:gd name="T43" fmla="*/ 263 h 347"/>
                  <a:gd name="T44" fmla="*/ 509 w 694"/>
                  <a:gd name="T45" fmla="*/ 259 h 347"/>
                  <a:gd name="T46" fmla="*/ 506 w 694"/>
                  <a:gd name="T47" fmla="*/ 246 h 347"/>
                  <a:gd name="T48" fmla="*/ 515 w 694"/>
                  <a:gd name="T49" fmla="*/ 203 h 347"/>
                  <a:gd name="T50" fmla="*/ 512 w 694"/>
                  <a:gd name="T51" fmla="*/ 155 h 347"/>
                  <a:gd name="T52" fmla="*/ 497 w 694"/>
                  <a:gd name="T53" fmla="*/ 108 h 347"/>
                  <a:gd name="T54" fmla="*/ 468 w 694"/>
                  <a:gd name="T55" fmla="*/ 70 h 347"/>
                  <a:gd name="T56" fmla="*/ 429 w 694"/>
                  <a:gd name="T57" fmla="*/ 43 h 347"/>
                  <a:gd name="T58" fmla="*/ 383 w 694"/>
                  <a:gd name="T59" fmla="*/ 26 h 347"/>
                  <a:gd name="T60" fmla="*/ 329 w 694"/>
                  <a:gd name="T61" fmla="*/ 24 h 347"/>
                  <a:gd name="T62" fmla="*/ 280 w 694"/>
                  <a:gd name="T63" fmla="*/ 36 h 347"/>
                  <a:gd name="T64" fmla="*/ 239 w 694"/>
                  <a:gd name="T65" fmla="*/ 61 h 347"/>
                  <a:gd name="T66" fmla="*/ 205 w 694"/>
                  <a:gd name="T67" fmla="*/ 96 h 347"/>
                  <a:gd name="T68" fmla="*/ 185 w 694"/>
                  <a:gd name="T69" fmla="*/ 139 h 347"/>
                  <a:gd name="T70" fmla="*/ 177 w 694"/>
                  <a:gd name="T71" fmla="*/ 189 h 347"/>
                  <a:gd name="T72" fmla="*/ 183 w 694"/>
                  <a:gd name="T73" fmla="*/ 232 h 347"/>
                  <a:gd name="T74" fmla="*/ 186 w 694"/>
                  <a:gd name="T75" fmla="*/ 255 h 347"/>
                  <a:gd name="T76" fmla="*/ 174 w 694"/>
                  <a:gd name="T77" fmla="*/ 262 h 347"/>
                  <a:gd name="T78" fmla="*/ 164 w 694"/>
                  <a:gd name="T79" fmla="*/ 253 h 347"/>
                  <a:gd name="T80" fmla="*/ 154 w 694"/>
                  <a:gd name="T81" fmla="*/ 206 h 347"/>
                  <a:gd name="T82" fmla="*/ 155 w 694"/>
                  <a:gd name="T83" fmla="*/ 162 h 347"/>
                  <a:gd name="T84" fmla="*/ 165 w 694"/>
                  <a:gd name="T85" fmla="*/ 124 h 347"/>
                  <a:gd name="T86" fmla="*/ 182 w 694"/>
                  <a:gd name="T87" fmla="*/ 88 h 347"/>
                  <a:gd name="T88" fmla="*/ 207 w 694"/>
                  <a:gd name="T89" fmla="*/ 58 h 347"/>
                  <a:gd name="T90" fmla="*/ 235 w 694"/>
                  <a:gd name="T91" fmla="*/ 33 h 347"/>
                  <a:gd name="T92" fmla="*/ 242 w 694"/>
                  <a:gd name="T93" fmla="*/ 13 h 347"/>
                  <a:gd name="T94" fmla="*/ 202 w 694"/>
                  <a:gd name="T95" fmla="*/ 1 h 347"/>
                  <a:gd name="T96" fmla="*/ 160 w 694"/>
                  <a:gd name="T97" fmla="*/ 1 h 347"/>
                  <a:gd name="T98" fmla="*/ 107 w 694"/>
                  <a:gd name="T99" fmla="*/ 14 h 347"/>
                  <a:gd name="T100" fmla="*/ 63 w 694"/>
                  <a:gd name="T101" fmla="*/ 42 h 347"/>
                  <a:gd name="T102" fmla="*/ 28 w 694"/>
                  <a:gd name="T103" fmla="*/ 82 h 347"/>
                  <a:gd name="T104" fmla="*/ 7 w 694"/>
                  <a:gd name="T105" fmla="*/ 132 h 347"/>
                  <a:gd name="T106" fmla="*/ 0 w 694"/>
                  <a:gd name="T107" fmla="*/ 192 h 347"/>
                  <a:gd name="T108" fmla="*/ 2 w 694"/>
                  <a:gd name="T109" fmla="*/ 225 h 347"/>
                  <a:gd name="T110" fmla="*/ 13 w 694"/>
                  <a:gd name="T111" fmla="*/ 256 h 347"/>
                  <a:gd name="T112" fmla="*/ 28 w 694"/>
                  <a:gd name="T113" fmla="*/ 286 h 347"/>
                  <a:gd name="T114" fmla="*/ 49 w 694"/>
                  <a:gd name="T115" fmla="*/ 313 h 347"/>
                  <a:gd name="T116" fmla="*/ 78 w 694"/>
                  <a:gd name="T117" fmla="*/ 338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94" h="347">
                    <a:moveTo>
                      <a:pt x="88" y="345"/>
                    </a:moveTo>
                    <a:lnTo>
                      <a:pt x="91" y="347"/>
                    </a:lnTo>
                    <a:lnTo>
                      <a:pt x="601" y="347"/>
                    </a:lnTo>
                    <a:lnTo>
                      <a:pt x="605" y="345"/>
                    </a:lnTo>
                    <a:lnTo>
                      <a:pt x="615" y="338"/>
                    </a:lnTo>
                    <a:lnTo>
                      <a:pt x="625" y="331"/>
                    </a:lnTo>
                    <a:lnTo>
                      <a:pt x="635" y="322"/>
                    </a:lnTo>
                    <a:lnTo>
                      <a:pt x="643" y="314"/>
                    </a:lnTo>
                    <a:lnTo>
                      <a:pt x="651" y="306"/>
                    </a:lnTo>
                    <a:lnTo>
                      <a:pt x="659" y="296"/>
                    </a:lnTo>
                    <a:lnTo>
                      <a:pt x="664" y="288"/>
                    </a:lnTo>
                    <a:lnTo>
                      <a:pt x="670" y="277"/>
                    </a:lnTo>
                    <a:lnTo>
                      <a:pt x="676" y="268"/>
                    </a:lnTo>
                    <a:lnTo>
                      <a:pt x="681" y="258"/>
                    </a:lnTo>
                    <a:lnTo>
                      <a:pt x="685" y="248"/>
                    </a:lnTo>
                    <a:lnTo>
                      <a:pt x="688" y="237"/>
                    </a:lnTo>
                    <a:lnTo>
                      <a:pt x="691" y="226"/>
                    </a:lnTo>
                    <a:lnTo>
                      <a:pt x="692" y="214"/>
                    </a:lnTo>
                    <a:lnTo>
                      <a:pt x="693" y="203"/>
                    </a:lnTo>
                    <a:lnTo>
                      <a:pt x="694" y="192"/>
                    </a:lnTo>
                    <a:lnTo>
                      <a:pt x="693" y="171"/>
                    </a:lnTo>
                    <a:lnTo>
                      <a:pt x="691" y="151"/>
                    </a:lnTo>
                    <a:lnTo>
                      <a:pt x="686" y="132"/>
                    </a:lnTo>
                    <a:lnTo>
                      <a:pt x="680" y="114"/>
                    </a:lnTo>
                    <a:lnTo>
                      <a:pt x="673" y="98"/>
                    </a:lnTo>
                    <a:lnTo>
                      <a:pt x="664" y="82"/>
                    </a:lnTo>
                    <a:lnTo>
                      <a:pt x="654" y="68"/>
                    </a:lnTo>
                    <a:lnTo>
                      <a:pt x="643" y="54"/>
                    </a:lnTo>
                    <a:lnTo>
                      <a:pt x="630" y="42"/>
                    </a:lnTo>
                    <a:lnTo>
                      <a:pt x="617" y="31"/>
                    </a:lnTo>
                    <a:lnTo>
                      <a:pt x="601" y="22"/>
                    </a:lnTo>
                    <a:lnTo>
                      <a:pt x="586" y="14"/>
                    </a:lnTo>
                    <a:lnTo>
                      <a:pt x="569" y="8"/>
                    </a:lnTo>
                    <a:lnTo>
                      <a:pt x="551" y="4"/>
                    </a:lnTo>
                    <a:lnTo>
                      <a:pt x="534" y="1"/>
                    </a:lnTo>
                    <a:lnTo>
                      <a:pt x="515" y="0"/>
                    </a:lnTo>
                    <a:lnTo>
                      <a:pt x="504" y="0"/>
                    </a:lnTo>
                    <a:lnTo>
                      <a:pt x="494" y="1"/>
                    </a:lnTo>
                    <a:lnTo>
                      <a:pt x="485" y="2"/>
                    </a:lnTo>
                    <a:lnTo>
                      <a:pt x="475" y="5"/>
                    </a:lnTo>
                    <a:lnTo>
                      <a:pt x="455" y="11"/>
                    </a:lnTo>
                    <a:lnTo>
                      <a:pt x="436" y="19"/>
                    </a:lnTo>
                    <a:lnTo>
                      <a:pt x="447" y="25"/>
                    </a:lnTo>
                    <a:lnTo>
                      <a:pt x="459" y="32"/>
                    </a:lnTo>
                    <a:lnTo>
                      <a:pt x="468" y="39"/>
                    </a:lnTo>
                    <a:lnTo>
                      <a:pt x="479" y="48"/>
                    </a:lnTo>
                    <a:lnTo>
                      <a:pt x="487" y="56"/>
                    </a:lnTo>
                    <a:lnTo>
                      <a:pt x="497" y="66"/>
                    </a:lnTo>
                    <a:lnTo>
                      <a:pt x="504" y="75"/>
                    </a:lnTo>
                    <a:lnTo>
                      <a:pt x="511" y="86"/>
                    </a:lnTo>
                    <a:lnTo>
                      <a:pt x="518" y="98"/>
                    </a:lnTo>
                    <a:lnTo>
                      <a:pt x="523" y="110"/>
                    </a:lnTo>
                    <a:lnTo>
                      <a:pt x="528" y="121"/>
                    </a:lnTo>
                    <a:lnTo>
                      <a:pt x="532" y="135"/>
                    </a:lnTo>
                    <a:lnTo>
                      <a:pt x="536" y="148"/>
                    </a:lnTo>
                    <a:lnTo>
                      <a:pt x="537" y="161"/>
                    </a:lnTo>
                    <a:lnTo>
                      <a:pt x="540" y="175"/>
                    </a:lnTo>
                    <a:lnTo>
                      <a:pt x="540" y="189"/>
                    </a:lnTo>
                    <a:lnTo>
                      <a:pt x="538" y="206"/>
                    </a:lnTo>
                    <a:lnTo>
                      <a:pt x="537" y="223"/>
                    </a:lnTo>
                    <a:lnTo>
                      <a:pt x="534" y="239"/>
                    </a:lnTo>
                    <a:lnTo>
                      <a:pt x="528" y="255"/>
                    </a:lnTo>
                    <a:lnTo>
                      <a:pt x="526" y="258"/>
                    </a:lnTo>
                    <a:lnTo>
                      <a:pt x="524" y="261"/>
                    </a:lnTo>
                    <a:lnTo>
                      <a:pt x="521" y="262"/>
                    </a:lnTo>
                    <a:lnTo>
                      <a:pt x="517" y="263"/>
                    </a:lnTo>
                    <a:lnTo>
                      <a:pt x="515" y="263"/>
                    </a:lnTo>
                    <a:lnTo>
                      <a:pt x="513" y="262"/>
                    </a:lnTo>
                    <a:lnTo>
                      <a:pt x="509" y="259"/>
                    </a:lnTo>
                    <a:lnTo>
                      <a:pt x="506" y="256"/>
                    </a:lnTo>
                    <a:lnTo>
                      <a:pt x="505" y="251"/>
                    </a:lnTo>
                    <a:lnTo>
                      <a:pt x="506" y="246"/>
                    </a:lnTo>
                    <a:lnTo>
                      <a:pt x="510" y="233"/>
                    </a:lnTo>
                    <a:lnTo>
                      <a:pt x="513" y="219"/>
                    </a:lnTo>
                    <a:lnTo>
                      <a:pt x="515" y="203"/>
                    </a:lnTo>
                    <a:lnTo>
                      <a:pt x="516" y="189"/>
                    </a:lnTo>
                    <a:lnTo>
                      <a:pt x="515" y="171"/>
                    </a:lnTo>
                    <a:lnTo>
                      <a:pt x="512" y="155"/>
                    </a:lnTo>
                    <a:lnTo>
                      <a:pt x="509" y="138"/>
                    </a:lnTo>
                    <a:lnTo>
                      <a:pt x="503" y="123"/>
                    </a:lnTo>
                    <a:lnTo>
                      <a:pt x="497" y="108"/>
                    </a:lnTo>
                    <a:lnTo>
                      <a:pt x="488" y="94"/>
                    </a:lnTo>
                    <a:lnTo>
                      <a:pt x="479" y="82"/>
                    </a:lnTo>
                    <a:lnTo>
                      <a:pt x="468" y="70"/>
                    </a:lnTo>
                    <a:lnTo>
                      <a:pt x="456" y="60"/>
                    </a:lnTo>
                    <a:lnTo>
                      <a:pt x="443" y="50"/>
                    </a:lnTo>
                    <a:lnTo>
                      <a:pt x="429" y="43"/>
                    </a:lnTo>
                    <a:lnTo>
                      <a:pt x="415" y="36"/>
                    </a:lnTo>
                    <a:lnTo>
                      <a:pt x="398" y="31"/>
                    </a:lnTo>
                    <a:lnTo>
                      <a:pt x="383" y="26"/>
                    </a:lnTo>
                    <a:lnTo>
                      <a:pt x="365" y="24"/>
                    </a:lnTo>
                    <a:lnTo>
                      <a:pt x="347" y="24"/>
                    </a:lnTo>
                    <a:lnTo>
                      <a:pt x="329" y="24"/>
                    </a:lnTo>
                    <a:lnTo>
                      <a:pt x="312" y="26"/>
                    </a:lnTo>
                    <a:lnTo>
                      <a:pt x="296" y="31"/>
                    </a:lnTo>
                    <a:lnTo>
                      <a:pt x="280" y="36"/>
                    </a:lnTo>
                    <a:lnTo>
                      <a:pt x="265" y="43"/>
                    </a:lnTo>
                    <a:lnTo>
                      <a:pt x="252" y="51"/>
                    </a:lnTo>
                    <a:lnTo>
                      <a:pt x="239" y="61"/>
                    </a:lnTo>
                    <a:lnTo>
                      <a:pt x="227" y="71"/>
                    </a:lnTo>
                    <a:lnTo>
                      <a:pt x="215" y="83"/>
                    </a:lnTo>
                    <a:lnTo>
                      <a:pt x="205" y="96"/>
                    </a:lnTo>
                    <a:lnTo>
                      <a:pt x="197" y="110"/>
                    </a:lnTo>
                    <a:lnTo>
                      <a:pt x="190" y="124"/>
                    </a:lnTo>
                    <a:lnTo>
                      <a:pt x="185" y="139"/>
                    </a:lnTo>
                    <a:lnTo>
                      <a:pt x="180" y="156"/>
                    </a:lnTo>
                    <a:lnTo>
                      <a:pt x="178" y="173"/>
                    </a:lnTo>
                    <a:lnTo>
                      <a:pt x="177" y="189"/>
                    </a:lnTo>
                    <a:lnTo>
                      <a:pt x="178" y="203"/>
                    </a:lnTo>
                    <a:lnTo>
                      <a:pt x="179" y="218"/>
                    </a:lnTo>
                    <a:lnTo>
                      <a:pt x="183" y="232"/>
                    </a:lnTo>
                    <a:lnTo>
                      <a:pt x="186" y="245"/>
                    </a:lnTo>
                    <a:lnTo>
                      <a:pt x="187" y="250"/>
                    </a:lnTo>
                    <a:lnTo>
                      <a:pt x="186" y="255"/>
                    </a:lnTo>
                    <a:lnTo>
                      <a:pt x="184" y="258"/>
                    </a:lnTo>
                    <a:lnTo>
                      <a:pt x="179" y="261"/>
                    </a:lnTo>
                    <a:lnTo>
                      <a:pt x="174" y="262"/>
                    </a:lnTo>
                    <a:lnTo>
                      <a:pt x="170" y="261"/>
                    </a:lnTo>
                    <a:lnTo>
                      <a:pt x="166" y="257"/>
                    </a:lnTo>
                    <a:lnTo>
                      <a:pt x="164" y="253"/>
                    </a:lnTo>
                    <a:lnTo>
                      <a:pt x="159" y="238"/>
                    </a:lnTo>
                    <a:lnTo>
                      <a:pt x="155" y="223"/>
                    </a:lnTo>
                    <a:lnTo>
                      <a:pt x="154" y="206"/>
                    </a:lnTo>
                    <a:lnTo>
                      <a:pt x="153" y="189"/>
                    </a:lnTo>
                    <a:lnTo>
                      <a:pt x="154" y="176"/>
                    </a:lnTo>
                    <a:lnTo>
                      <a:pt x="155" y="162"/>
                    </a:lnTo>
                    <a:lnTo>
                      <a:pt x="158" y="149"/>
                    </a:lnTo>
                    <a:lnTo>
                      <a:pt x="161" y="136"/>
                    </a:lnTo>
                    <a:lnTo>
                      <a:pt x="165" y="124"/>
                    </a:lnTo>
                    <a:lnTo>
                      <a:pt x="170" y="111"/>
                    </a:lnTo>
                    <a:lnTo>
                      <a:pt x="176" y="100"/>
                    </a:lnTo>
                    <a:lnTo>
                      <a:pt x="182" y="88"/>
                    </a:lnTo>
                    <a:lnTo>
                      <a:pt x="190" y="77"/>
                    </a:lnTo>
                    <a:lnTo>
                      <a:pt x="197" y="68"/>
                    </a:lnTo>
                    <a:lnTo>
                      <a:pt x="207" y="58"/>
                    </a:lnTo>
                    <a:lnTo>
                      <a:pt x="215" y="49"/>
                    </a:lnTo>
                    <a:lnTo>
                      <a:pt x="226" y="41"/>
                    </a:lnTo>
                    <a:lnTo>
                      <a:pt x="235" y="33"/>
                    </a:lnTo>
                    <a:lnTo>
                      <a:pt x="247" y="26"/>
                    </a:lnTo>
                    <a:lnTo>
                      <a:pt x="258" y="20"/>
                    </a:lnTo>
                    <a:lnTo>
                      <a:pt x="242" y="13"/>
                    </a:lnTo>
                    <a:lnTo>
                      <a:pt x="223" y="6"/>
                    </a:lnTo>
                    <a:lnTo>
                      <a:pt x="212" y="4"/>
                    </a:lnTo>
                    <a:lnTo>
                      <a:pt x="202" y="1"/>
                    </a:lnTo>
                    <a:lnTo>
                      <a:pt x="191" y="0"/>
                    </a:lnTo>
                    <a:lnTo>
                      <a:pt x="179" y="0"/>
                    </a:lnTo>
                    <a:lnTo>
                      <a:pt x="160" y="1"/>
                    </a:lnTo>
                    <a:lnTo>
                      <a:pt x="141" y="4"/>
                    </a:lnTo>
                    <a:lnTo>
                      <a:pt x="123" y="8"/>
                    </a:lnTo>
                    <a:lnTo>
                      <a:pt x="107" y="14"/>
                    </a:lnTo>
                    <a:lnTo>
                      <a:pt x="91" y="22"/>
                    </a:lnTo>
                    <a:lnTo>
                      <a:pt x="76" y="31"/>
                    </a:lnTo>
                    <a:lnTo>
                      <a:pt x="63" y="42"/>
                    </a:lnTo>
                    <a:lnTo>
                      <a:pt x="49" y="54"/>
                    </a:lnTo>
                    <a:lnTo>
                      <a:pt x="39" y="68"/>
                    </a:lnTo>
                    <a:lnTo>
                      <a:pt x="28" y="82"/>
                    </a:lnTo>
                    <a:lnTo>
                      <a:pt x="20" y="98"/>
                    </a:lnTo>
                    <a:lnTo>
                      <a:pt x="13" y="114"/>
                    </a:lnTo>
                    <a:lnTo>
                      <a:pt x="7" y="132"/>
                    </a:lnTo>
                    <a:lnTo>
                      <a:pt x="3" y="151"/>
                    </a:lnTo>
                    <a:lnTo>
                      <a:pt x="0" y="171"/>
                    </a:lnTo>
                    <a:lnTo>
                      <a:pt x="0" y="192"/>
                    </a:lnTo>
                    <a:lnTo>
                      <a:pt x="0" y="202"/>
                    </a:lnTo>
                    <a:lnTo>
                      <a:pt x="1" y="213"/>
                    </a:lnTo>
                    <a:lnTo>
                      <a:pt x="2" y="225"/>
                    </a:lnTo>
                    <a:lnTo>
                      <a:pt x="5" y="236"/>
                    </a:lnTo>
                    <a:lnTo>
                      <a:pt x="8" y="245"/>
                    </a:lnTo>
                    <a:lnTo>
                      <a:pt x="13" y="256"/>
                    </a:lnTo>
                    <a:lnTo>
                      <a:pt x="16" y="267"/>
                    </a:lnTo>
                    <a:lnTo>
                      <a:pt x="22" y="276"/>
                    </a:lnTo>
                    <a:lnTo>
                      <a:pt x="28" y="286"/>
                    </a:lnTo>
                    <a:lnTo>
                      <a:pt x="35" y="295"/>
                    </a:lnTo>
                    <a:lnTo>
                      <a:pt x="42" y="305"/>
                    </a:lnTo>
                    <a:lnTo>
                      <a:pt x="49" y="313"/>
                    </a:lnTo>
                    <a:lnTo>
                      <a:pt x="59" y="321"/>
                    </a:lnTo>
                    <a:lnTo>
                      <a:pt x="67" y="330"/>
                    </a:lnTo>
                    <a:lnTo>
                      <a:pt x="78" y="338"/>
                    </a:lnTo>
                    <a:lnTo>
                      <a:pt x="88" y="345"/>
                    </a:lnTo>
                    <a:lnTo>
                      <a:pt x="88" y="3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084478EE-3AE1-42E9-A076-0642B8BCB194}"/>
              </a:ext>
            </a:extLst>
          </p:cNvPr>
          <p:cNvGrpSpPr/>
          <p:nvPr/>
        </p:nvGrpSpPr>
        <p:grpSpPr>
          <a:xfrm>
            <a:off x="3862471" y="5446654"/>
            <a:ext cx="4467059" cy="511132"/>
            <a:chOff x="3850863" y="5433954"/>
            <a:chExt cx="4467059" cy="511132"/>
          </a:xfrm>
        </p:grpSpPr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B5032183-E70E-4A37-A43F-CB1324E98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0863" y="5433954"/>
              <a:ext cx="488033" cy="489630"/>
            </a:xfrm>
            <a:prstGeom prst="ellipse">
              <a:avLst/>
            </a:prstGeom>
            <a:solidFill>
              <a:schemeClr val="accent3"/>
            </a:solidFill>
            <a:ln w="1428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Freeform 3391">
              <a:extLst>
                <a:ext uri="{FF2B5EF4-FFF2-40B4-BE49-F238E27FC236}">
                  <a16:creationId xmlns="" xmlns:a16="http://schemas.microsoft.com/office/drawing/2014/main" id="{9E77A30D-F6A2-44EC-B676-F241DEBE82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6177" y="5580067"/>
              <a:ext cx="197404" cy="197404"/>
            </a:xfrm>
            <a:custGeom>
              <a:avLst/>
              <a:gdLst>
                <a:gd name="T0" fmla="*/ 400 w 721"/>
                <a:gd name="T1" fmla="*/ 502 h 721"/>
                <a:gd name="T2" fmla="*/ 441 w 721"/>
                <a:gd name="T3" fmla="*/ 487 h 721"/>
                <a:gd name="T4" fmla="*/ 456 w 721"/>
                <a:gd name="T5" fmla="*/ 469 h 721"/>
                <a:gd name="T6" fmla="*/ 477 w 721"/>
                <a:gd name="T7" fmla="*/ 475 h 721"/>
                <a:gd name="T8" fmla="*/ 498 w 721"/>
                <a:gd name="T9" fmla="*/ 505 h 721"/>
                <a:gd name="T10" fmla="*/ 361 w 721"/>
                <a:gd name="T11" fmla="*/ 709 h 721"/>
                <a:gd name="T12" fmla="*/ 315 w 721"/>
                <a:gd name="T13" fmla="*/ 654 h 721"/>
                <a:gd name="T14" fmla="*/ 347 w 721"/>
                <a:gd name="T15" fmla="*/ 606 h 721"/>
                <a:gd name="T16" fmla="*/ 365 w 721"/>
                <a:gd name="T17" fmla="*/ 601 h 721"/>
                <a:gd name="T18" fmla="*/ 387 w 721"/>
                <a:gd name="T19" fmla="*/ 623 h 721"/>
                <a:gd name="T20" fmla="*/ 415 w 721"/>
                <a:gd name="T21" fmla="*/ 691 h 721"/>
                <a:gd name="T22" fmla="*/ 225 w 721"/>
                <a:gd name="T23" fmla="*/ 505 h 721"/>
                <a:gd name="T24" fmla="*/ 245 w 721"/>
                <a:gd name="T25" fmla="*/ 477 h 721"/>
                <a:gd name="T26" fmla="*/ 265 w 721"/>
                <a:gd name="T27" fmla="*/ 469 h 721"/>
                <a:gd name="T28" fmla="*/ 280 w 721"/>
                <a:gd name="T29" fmla="*/ 487 h 721"/>
                <a:gd name="T30" fmla="*/ 321 w 721"/>
                <a:gd name="T31" fmla="*/ 502 h 721"/>
                <a:gd name="T32" fmla="*/ 222 w 721"/>
                <a:gd name="T33" fmla="*/ 511 h 721"/>
                <a:gd name="T34" fmla="*/ 397 w 721"/>
                <a:gd name="T35" fmla="*/ 541 h 721"/>
                <a:gd name="T36" fmla="*/ 385 w 721"/>
                <a:gd name="T37" fmla="*/ 565 h 721"/>
                <a:gd name="T38" fmla="*/ 361 w 721"/>
                <a:gd name="T39" fmla="*/ 577 h 721"/>
                <a:gd name="T40" fmla="*/ 335 w 721"/>
                <a:gd name="T41" fmla="*/ 565 h 721"/>
                <a:gd name="T42" fmla="*/ 325 w 721"/>
                <a:gd name="T43" fmla="*/ 541 h 721"/>
                <a:gd name="T44" fmla="*/ 681 w 721"/>
                <a:gd name="T45" fmla="*/ 552 h 721"/>
                <a:gd name="T46" fmla="*/ 633 w 721"/>
                <a:gd name="T47" fmla="*/ 522 h 721"/>
                <a:gd name="T48" fmla="*/ 524 w 721"/>
                <a:gd name="T49" fmla="*/ 477 h 721"/>
                <a:gd name="T50" fmla="*/ 484 w 721"/>
                <a:gd name="T51" fmla="*/ 448 h 721"/>
                <a:gd name="T52" fmla="*/ 457 w 721"/>
                <a:gd name="T53" fmla="*/ 433 h 721"/>
                <a:gd name="T54" fmla="*/ 466 w 721"/>
                <a:gd name="T55" fmla="*/ 366 h 721"/>
                <a:gd name="T56" fmla="*/ 489 w 721"/>
                <a:gd name="T57" fmla="*/ 322 h 721"/>
                <a:gd name="T58" fmla="*/ 504 w 721"/>
                <a:gd name="T59" fmla="*/ 279 h 721"/>
                <a:gd name="T60" fmla="*/ 513 w 721"/>
                <a:gd name="T61" fmla="*/ 247 h 721"/>
                <a:gd name="T62" fmla="*/ 506 w 721"/>
                <a:gd name="T63" fmla="*/ 215 h 721"/>
                <a:gd name="T64" fmla="*/ 501 w 721"/>
                <a:gd name="T65" fmla="*/ 193 h 721"/>
                <a:gd name="T66" fmla="*/ 527 w 721"/>
                <a:gd name="T67" fmla="*/ 102 h 721"/>
                <a:gd name="T68" fmla="*/ 519 w 721"/>
                <a:gd name="T69" fmla="*/ 51 h 721"/>
                <a:gd name="T70" fmla="*/ 493 w 721"/>
                <a:gd name="T71" fmla="*/ 26 h 721"/>
                <a:gd name="T72" fmla="*/ 453 w 721"/>
                <a:gd name="T73" fmla="*/ 9 h 721"/>
                <a:gd name="T74" fmla="*/ 383 w 721"/>
                <a:gd name="T75" fmla="*/ 0 h 721"/>
                <a:gd name="T76" fmla="*/ 311 w 721"/>
                <a:gd name="T77" fmla="*/ 9 h 721"/>
                <a:gd name="T78" fmla="*/ 271 w 721"/>
                <a:gd name="T79" fmla="*/ 32 h 721"/>
                <a:gd name="T80" fmla="*/ 239 w 721"/>
                <a:gd name="T81" fmla="*/ 50 h 721"/>
                <a:gd name="T82" fmla="*/ 222 w 721"/>
                <a:gd name="T83" fmla="*/ 66 h 721"/>
                <a:gd name="T84" fmla="*/ 211 w 721"/>
                <a:gd name="T85" fmla="*/ 95 h 721"/>
                <a:gd name="T86" fmla="*/ 217 w 721"/>
                <a:gd name="T87" fmla="*/ 164 h 721"/>
                <a:gd name="T88" fmla="*/ 227 w 721"/>
                <a:gd name="T89" fmla="*/ 202 h 721"/>
                <a:gd name="T90" fmla="*/ 212 w 721"/>
                <a:gd name="T91" fmla="*/ 230 h 721"/>
                <a:gd name="T92" fmla="*/ 213 w 721"/>
                <a:gd name="T93" fmla="*/ 263 h 721"/>
                <a:gd name="T94" fmla="*/ 229 w 721"/>
                <a:gd name="T95" fmla="*/ 290 h 721"/>
                <a:gd name="T96" fmla="*/ 243 w 721"/>
                <a:gd name="T97" fmla="*/ 348 h 721"/>
                <a:gd name="T98" fmla="*/ 265 w 721"/>
                <a:gd name="T99" fmla="*/ 378 h 721"/>
                <a:gd name="T100" fmla="*/ 249 w 721"/>
                <a:gd name="T101" fmla="*/ 441 h 721"/>
                <a:gd name="T102" fmla="*/ 209 w 721"/>
                <a:gd name="T103" fmla="*/ 473 h 721"/>
                <a:gd name="T104" fmla="*/ 134 w 721"/>
                <a:gd name="T105" fmla="*/ 502 h 721"/>
                <a:gd name="T106" fmla="*/ 50 w 721"/>
                <a:gd name="T107" fmla="*/ 547 h 721"/>
                <a:gd name="T108" fmla="*/ 28 w 721"/>
                <a:gd name="T109" fmla="*/ 573 h 721"/>
                <a:gd name="T110" fmla="*/ 9 w 721"/>
                <a:gd name="T111" fmla="*/ 629 h 721"/>
                <a:gd name="T112" fmla="*/ 0 w 721"/>
                <a:gd name="T113" fmla="*/ 713 h 721"/>
                <a:gd name="T114" fmla="*/ 709 w 721"/>
                <a:gd name="T115" fmla="*/ 721 h 721"/>
                <a:gd name="T116" fmla="*/ 721 w 721"/>
                <a:gd name="T117" fmla="*/ 709 h 721"/>
                <a:gd name="T118" fmla="*/ 709 w 721"/>
                <a:gd name="T119" fmla="*/ 606 h 721"/>
                <a:gd name="T120" fmla="*/ 691 w 721"/>
                <a:gd name="T121" fmla="*/ 564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1" h="721">
                  <a:moveTo>
                    <a:pt x="415" y="510"/>
                  </a:moveTo>
                  <a:lnTo>
                    <a:pt x="415" y="510"/>
                  </a:lnTo>
                  <a:lnTo>
                    <a:pt x="415" y="510"/>
                  </a:lnTo>
                  <a:lnTo>
                    <a:pt x="400" y="502"/>
                  </a:lnTo>
                  <a:lnTo>
                    <a:pt x="414" y="498"/>
                  </a:lnTo>
                  <a:lnTo>
                    <a:pt x="428" y="493"/>
                  </a:lnTo>
                  <a:lnTo>
                    <a:pt x="434" y="491"/>
                  </a:lnTo>
                  <a:lnTo>
                    <a:pt x="441" y="487"/>
                  </a:lnTo>
                  <a:lnTo>
                    <a:pt x="447" y="482"/>
                  </a:lnTo>
                  <a:lnTo>
                    <a:pt x="453" y="477"/>
                  </a:lnTo>
                  <a:lnTo>
                    <a:pt x="456" y="473"/>
                  </a:lnTo>
                  <a:lnTo>
                    <a:pt x="456" y="469"/>
                  </a:lnTo>
                  <a:lnTo>
                    <a:pt x="456" y="459"/>
                  </a:lnTo>
                  <a:lnTo>
                    <a:pt x="464" y="462"/>
                  </a:lnTo>
                  <a:lnTo>
                    <a:pt x="470" y="469"/>
                  </a:lnTo>
                  <a:lnTo>
                    <a:pt x="477" y="475"/>
                  </a:lnTo>
                  <a:lnTo>
                    <a:pt x="483" y="482"/>
                  </a:lnTo>
                  <a:lnTo>
                    <a:pt x="489" y="489"/>
                  </a:lnTo>
                  <a:lnTo>
                    <a:pt x="495" y="497"/>
                  </a:lnTo>
                  <a:lnTo>
                    <a:pt x="498" y="505"/>
                  </a:lnTo>
                  <a:lnTo>
                    <a:pt x="501" y="511"/>
                  </a:lnTo>
                  <a:lnTo>
                    <a:pt x="522" y="574"/>
                  </a:lnTo>
                  <a:lnTo>
                    <a:pt x="415" y="510"/>
                  </a:lnTo>
                  <a:close/>
                  <a:moveTo>
                    <a:pt x="361" y="709"/>
                  </a:moveTo>
                  <a:lnTo>
                    <a:pt x="293" y="709"/>
                  </a:lnTo>
                  <a:lnTo>
                    <a:pt x="299" y="691"/>
                  </a:lnTo>
                  <a:lnTo>
                    <a:pt x="306" y="672"/>
                  </a:lnTo>
                  <a:lnTo>
                    <a:pt x="315" y="654"/>
                  </a:lnTo>
                  <a:lnTo>
                    <a:pt x="322" y="637"/>
                  </a:lnTo>
                  <a:lnTo>
                    <a:pt x="333" y="623"/>
                  </a:lnTo>
                  <a:lnTo>
                    <a:pt x="342" y="611"/>
                  </a:lnTo>
                  <a:lnTo>
                    <a:pt x="347" y="606"/>
                  </a:lnTo>
                  <a:lnTo>
                    <a:pt x="351" y="604"/>
                  </a:lnTo>
                  <a:lnTo>
                    <a:pt x="356" y="601"/>
                  </a:lnTo>
                  <a:lnTo>
                    <a:pt x="361" y="601"/>
                  </a:lnTo>
                  <a:lnTo>
                    <a:pt x="365" y="601"/>
                  </a:lnTo>
                  <a:lnTo>
                    <a:pt x="370" y="604"/>
                  </a:lnTo>
                  <a:lnTo>
                    <a:pt x="374" y="606"/>
                  </a:lnTo>
                  <a:lnTo>
                    <a:pt x="379" y="611"/>
                  </a:lnTo>
                  <a:lnTo>
                    <a:pt x="387" y="623"/>
                  </a:lnTo>
                  <a:lnTo>
                    <a:pt x="396" y="637"/>
                  </a:lnTo>
                  <a:lnTo>
                    <a:pt x="403" y="654"/>
                  </a:lnTo>
                  <a:lnTo>
                    <a:pt x="410" y="673"/>
                  </a:lnTo>
                  <a:lnTo>
                    <a:pt x="415" y="691"/>
                  </a:lnTo>
                  <a:lnTo>
                    <a:pt x="420" y="709"/>
                  </a:lnTo>
                  <a:lnTo>
                    <a:pt x="361" y="709"/>
                  </a:lnTo>
                  <a:close/>
                  <a:moveTo>
                    <a:pt x="222" y="511"/>
                  </a:moveTo>
                  <a:lnTo>
                    <a:pt x="225" y="505"/>
                  </a:lnTo>
                  <a:lnTo>
                    <a:pt x="229" y="497"/>
                  </a:lnTo>
                  <a:lnTo>
                    <a:pt x="234" y="489"/>
                  </a:lnTo>
                  <a:lnTo>
                    <a:pt x="239" y="483"/>
                  </a:lnTo>
                  <a:lnTo>
                    <a:pt x="245" y="477"/>
                  </a:lnTo>
                  <a:lnTo>
                    <a:pt x="252" y="470"/>
                  </a:lnTo>
                  <a:lnTo>
                    <a:pt x="258" y="464"/>
                  </a:lnTo>
                  <a:lnTo>
                    <a:pt x="265" y="460"/>
                  </a:lnTo>
                  <a:lnTo>
                    <a:pt x="265" y="469"/>
                  </a:lnTo>
                  <a:lnTo>
                    <a:pt x="265" y="473"/>
                  </a:lnTo>
                  <a:lnTo>
                    <a:pt x="267" y="477"/>
                  </a:lnTo>
                  <a:lnTo>
                    <a:pt x="274" y="482"/>
                  </a:lnTo>
                  <a:lnTo>
                    <a:pt x="280" y="487"/>
                  </a:lnTo>
                  <a:lnTo>
                    <a:pt x="286" y="491"/>
                  </a:lnTo>
                  <a:lnTo>
                    <a:pt x="293" y="493"/>
                  </a:lnTo>
                  <a:lnTo>
                    <a:pt x="307" y="498"/>
                  </a:lnTo>
                  <a:lnTo>
                    <a:pt x="321" y="502"/>
                  </a:lnTo>
                  <a:lnTo>
                    <a:pt x="306" y="511"/>
                  </a:lnTo>
                  <a:lnTo>
                    <a:pt x="306" y="511"/>
                  </a:lnTo>
                  <a:lnTo>
                    <a:pt x="202" y="574"/>
                  </a:lnTo>
                  <a:lnTo>
                    <a:pt x="222" y="511"/>
                  </a:lnTo>
                  <a:close/>
                  <a:moveTo>
                    <a:pt x="325" y="528"/>
                  </a:moveTo>
                  <a:lnTo>
                    <a:pt x="361" y="506"/>
                  </a:lnTo>
                  <a:lnTo>
                    <a:pt x="397" y="528"/>
                  </a:lnTo>
                  <a:lnTo>
                    <a:pt x="397" y="541"/>
                  </a:lnTo>
                  <a:lnTo>
                    <a:pt x="396" y="547"/>
                  </a:lnTo>
                  <a:lnTo>
                    <a:pt x="393" y="554"/>
                  </a:lnTo>
                  <a:lnTo>
                    <a:pt x="391" y="560"/>
                  </a:lnTo>
                  <a:lnTo>
                    <a:pt x="385" y="565"/>
                  </a:lnTo>
                  <a:lnTo>
                    <a:pt x="380" y="570"/>
                  </a:lnTo>
                  <a:lnTo>
                    <a:pt x="374" y="573"/>
                  </a:lnTo>
                  <a:lnTo>
                    <a:pt x="367" y="575"/>
                  </a:lnTo>
                  <a:lnTo>
                    <a:pt x="361" y="577"/>
                  </a:lnTo>
                  <a:lnTo>
                    <a:pt x="353" y="575"/>
                  </a:lnTo>
                  <a:lnTo>
                    <a:pt x="347" y="573"/>
                  </a:lnTo>
                  <a:lnTo>
                    <a:pt x="340" y="570"/>
                  </a:lnTo>
                  <a:lnTo>
                    <a:pt x="335" y="565"/>
                  </a:lnTo>
                  <a:lnTo>
                    <a:pt x="331" y="560"/>
                  </a:lnTo>
                  <a:lnTo>
                    <a:pt x="328" y="554"/>
                  </a:lnTo>
                  <a:lnTo>
                    <a:pt x="325" y="547"/>
                  </a:lnTo>
                  <a:lnTo>
                    <a:pt x="325" y="541"/>
                  </a:lnTo>
                  <a:lnTo>
                    <a:pt x="325" y="528"/>
                  </a:lnTo>
                  <a:close/>
                  <a:moveTo>
                    <a:pt x="691" y="564"/>
                  </a:moveTo>
                  <a:lnTo>
                    <a:pt x="686" y="557"/>
                  </a:lnTo>
                  <a:lnTo>
                    <a:pt x="681" y="552"/>
                  </a:lnTo>
                  <a:lnTo>
                    <a:pt x="674" y="547"/>
                  </a:lnTo>
                  <a:lnTo>
                    <a:pt x="668" y="541"/>
                  </a:lnTo>
                  <a:lnTo>
                    <a:pt x="651" y="531"/>
                  </a:lnTo>
                  <a:lnTo>
                    <a:pt x="633" y="522"/>
                  </a:lnTo>
                  <a:lnTo>
                    <a:pt x="591" y="502"/>
                  </a:lnTo>
                  <a:lnTo>
                    <a:pt x="545" y="484"/>
                  </a:lnTo>
                  <a:lnTo>
                    <a:pt x="534" y="480"/>
                  </a:lnTo>
                  <a:lnTo>
                    <a:pt x="524" y="477"/>
                  </a:lnTo>
                  <a:lnTo>
                    <a:pt x="514" y="473"/>
                  </a:lnTo>
                  <a:lnTo>
                    <a:pt x="504" y="469"/>
                  </a:lnTo>
                  <a:lnTo>
                    <a:pt x="495" y="457"/>
                  </a:lnTo>
                  <a:lnTo>
                    <a:pt x="484" y="448"/>
                  </a:lnTo>
                  <a:lnTo>
                    <a:pt x="473" y="441"/>
                  </a:lnTo>
                  <a:lnTo>
                    <a:pt x="462" y="434"/>
                  </a:lnTo>
                  <a:lnTo>
                    <a:pt x="460" y="433"/>
                  </a:lnTo>
                  <a:lnTo>
                    <a:pt x="457" y="433"/>
                  </a:lnTo>
                  <a:lnTo>
                    <a:pt x="456" y="433"/>
                  </a:lnTo>
                  <a:lnTo>
                    <a:pt x="456" y="378"/>
                  </a:lnTo>
                  <a:lnTo>
                    <a:pt x="461" y="373"/>
                  </a:lnTo>
                  <a:lnTo>
                    <a:pt x="466" y="366"/>
                  </a:lnTo>
                  <a:lnTo>
                    <a:pt x="473" y="358"/>
                  </a:lnTo>
                  <a:lnTo>
                    <a:pt x="479" y="348"/>
                  </a:lnTo>
                  <a:lnTo>
                    <a:pt x="484" y="337"/>
                  </a:lnTo>
                  <a:lnTo>
                    <a:pt x="489" y="322"/>
                  </a:lnTo>
                  <a:lnTo>
                    <a:pt x="492" y="308"/>
                  </a:lnTo>
                  <a:lnTo>
                    <a:pt x="495" y="290"/>
                  </a:lnTo>
                  <a:lnTo>
                    <a:pt x="500" y="285"/>
                  </a:lnTo>
                  <a:lnTo>
                    <a:pt x="504" y="279"/>
                  </a:lnTo>
                  <a:lnTo>
                    <a:pt x="507" y="271"/>
                  </a:lnTo>
                  <a:lnTo>
                    <a:pt x="510" y="262"/>
                  </a:lnTo>
                  <a:lnTo>
                    <a:pt x="511" y="254"/>
                  </a:lnTo>
                  <a:lnTo>
                    <a:pt x="513" y="247"/>
                  </a:lnTo>
                  <a:lnTo>
                    <a:pt x="513" y="238"/>
                  </a:lnTo>
                  <a:lnTo>
                    <a:pt x="511" y="230"/>
                  </a:lnTo>
                  <a:lnTo>
                    <a:pt x="510" y="222"/>
                  </a:lnTo>
                  <a:lnTo>
                    <a:pt x="506" y="215"/>
                  </a:lnTo>
                  <a:lnTo>
                    <a:pt x="502" y="208"/>
                  </a:lnTo>
                  <a:lnTo>
                    <a:pt x="497" y="202"/>
                  </a:lnTo>
                  <a:lnTo>
                    <a:pt x="498" y="198"/>
                  </a:lnTo>
                  <a:lnTo>
                    <a:pt x="501" y="193"/>
                  </a:lnTo>
                  <a:lnTo>
                    <a:pt x="510" y="167"/>
                  </a:lnTo>
                  <a:lnTo>
                    <a:pt x="520" y="135"/>
                  </a:lnTo>
                  <a:lnTo>
                    <a:pt x="524" y="118"/>
                  </a:lnTo>
                  <a:lnTo>
                    <a:pt x="527" y="102"/>
                  </a:lnTo>
                  <a:lnTo>
                    <a:pt x="527" y="85"/>
                  </a:lnTo>
                  <a:lnTo>
                    <a:pt x="525" y="68"/>
                  </a:lnTo>
                  <a:lnTo>
                    <a:pt x="523" y="59"/>
                  </a:lnTo>
                  <a:lnTo>
                    <a:pt x="519" y="51"/>
                  </a:lnTo>
                  <a:lnTo>
                    <a:pt x="514" y="44"/>
                  </a:lnTo>
                  <a:lnTo>
                    <a:pt x="509" y="37"/>
                  </a:lnTo>
                  <a:lnTo>
                    <a:pt x="501" y="31"/>
                  </a:lnTo>
                  <a:lnTo>
                    <a:pt x="493" y="26"/>
                  </a:lnTo>
                  <a:lnTo>
                    <a:pt x="484" y="21"/>
                  </a:lnTo>
                  <a:lnTo>
                    <a:pt x="475" y="16"/>
                  </a:lnTo>
                  <a:lnTo>
                    <a:pt x="465" y="12"/>
                  </a:lnTo>
                  <a:lnTo>
                    <a:pt x="453" y="9"/>
                  </a:lnTo>
                  <a:lnTo>
                    <a:pt x="442" y="7"/>
                  </a:lnTo>
                  <a:lnTo>
                    <a:pt x="430" y="4"/>
                  </a:lnTo>
                  <a:lnTo>
                    <a:pt x="407" y="0"/>
                  </a:lnTo>
                  <a:lnTo>
                    <a:pt x="383" y="0"/>
                  </a:lnTo>
                  <a:lnTo>
                    <a:pt x="365" y="0"/>
                  </a:lnTo>
                  <a:lnTo>
                    <a:pt x="347" y="1"/>
                  </a:lnTo>
                  <a:lnTo>
                    <a:pt x="329" y="5"/>
                  </a:lnTo>
                  <a:lnTo>
                    <a:pt x="311" y="9"/>
                  </a:lnTo>
                  <a:lnTo>
                    <a:pt x="295" y="16"/>
                  </a:lnTo>
                  <a:lnTo>
                    <a:pt x="281" y="23"/>
                  </a:lnTo>
                  <a:lnTo>
                    <a:pt x="276" y="27"/>
                  </a:lnTo>
                  <a:lnTo>
                    <a:pt x="271" y="32"/>
                  </a:lnTo>
                  <a:lnTo>
                    <a:pt x="266" y="37"/>
                  </a:lnTo>
                  <a:lnTo>
                    <a:pt x="263" y="44"/>
                  </a:lnTo>
                  <a:lnTo>
                    <a:pt x="251" y="46"/>
                  </a:lnTo>
                  <a:lnTo>
                    <a:pt x="239" y="50"/>
                  </a:lnTo>
                  <a:lnTo>
                    <a:pt x="234" y="53"/>
                  </a:lnTo>
                  <a:lnTo>
                    <a:pt x="230" y="57"/>
                  </a:lnTo>
                  <a:lnTo>
                    <a:pt x="225" y="60"/>
                  </a:lnTo>
                  <a:lnTo>
                    <a:pt x="222" y="66"/>
                  </a:lnTo>
                  <a:lnTo>
                    <a:pt x="217" y="72"/>
                  </a:lnTo>
                  <a:lnTo>
                    <a:pt x="215" y="78"/>
                  </a:lnTo>
                  <a:lnTo>
                    <a:pt x="212" y="87"/>
                  </a:lnTo>
                  <a:lnTo>
                    <a:pt x="211" y="95"/>
                  </a:lnTo>
                  <a:lnTo>
                    <a:pt x="209" y="112"/>
                  </a:lnTo>
                  <a:lnTo>
                    <a:pt x="211" y="130"/>
                  </a:lnTo>
                  <a:lnTo>
                    <a:pt x="213" y="148"/>
                  </a:lnTo>
                  <a:lnTo>
                    <a:pt x="217" y="164"/>
                  </a:lnTo>
                  <a:lnTo>
                    <a:pt x="221" y="181"/>
                  </a:lnTo>
                  <a:lnTo>
                    <a:pt x="225" y="194"/>
                  </a:lnTo>
                  <a:lnTo>
                    <a:pt x="226" y="198"/>
                  </a:lnTo>
                  <a:lnTo>
                    <a:pt x="227" y="202"/>
                  </a:lnTo>
                  <a:lnTo>
                    <a:pt x="222" y="207"/>
                  </a:lnTo>
                  <a:lnTo>
                    <a:pt x="217" y="215"/>
                  </a:lnTo>
                  <a:lnTo>
                    <a:pt x="215" y="221"/>
                  </a:lnTo>
                  <a:lnTo>
                    <a:pt x="212" y="230"/>
                  </a:lnTo>
                  <a:lnTo>
                    <a:pt x="211" y="238"/>
                  </a:lnTo>
                  <a:lnTo>
                    <a:pt x="211" y="247"/>
                  </a:lnTo>
                  <a:lnTo>
                    <a:pt x="212" y="254"/>
                  </a:lnTo>
                  <a:lnTo>
                    <a:pt x="213" y="263"/>
                  </a:lnTo>
                  <a:lnTo>
                    <a:pt x="216" y="272"/>
                  </a:lnTo>
                  <a:lnTo>
                    <a:pt x="220" y="280"/>
                  </a:lnTo>
                  <a:lnTo>
                    <a:pt x="224" y="285"/>
                  </a:lnTo>
                  <a:lnTo>
                    <a:pt x="229" y="290"/>
                  </a:lnTo>
                  <a:lnTo>
                    <a:pt x="230" y="307"/>
                  </a:lnTo>
                  <a:lnTo>
                    <a:pt x="234" y="322"/>
                  </a:lnTo>
                  <a:lnTo>
                    <a:pt x="238" y="337"/>
                  </a:lnTo>
                  <a:lnTo>
                    <a:pt x="243" y="348"/>
                  </a:lnTo>
                  <a:lnTo>
                    <a:pt x="249" y="358"/>
                  </a:lnTo>
                  <a:lnTo>
                    <a:pt x="254" y="366"/>
                  </a:lnTo>
                  <a:lnTo>
                    <a:pt x="260" y="373"/>
                  </a:lnTo>
                  <a:lnTo>
                    <a:pt x="265" y="378"/>
                  </a:lnTo>
                  <a:lnTo>
                    <a:pt x="265" y="433"/>
                  </a:lnTo>
                  <a:lnTo>
                    <a:pt x="262" y="433"/>
                  </a:lnTo>
                  <a:lnTo>
                    <a:pt x="261" y="434"/>
                  </a:lnTo>
                  <a:lnTo>
                    <a:pt x="249" y="441"/>
                  </a:lnTo>
                  <a:lnTo>
                    <a:pt x="239" y="448"/>
                  </a:lnTo>
                  <a:lnTo>
                    <a:pt x="229" y="457"/>
                  </a:lnTo>
                  <a:lnTo>
                    <a:pt x="220" y="469"/>
                  </a:lnTo>
                  <a:lnTo>
                    <a:pt x="209" y="473"/>
                  </a:lnTo>
                  <a:lnTo>
                    <a:pt x="200" y="477"/>
                  </a:lnTo>
                  <a:lnTo>
                    <a:pt x="190" y="480"/>
                  </a:lnTo>
                  <a:lnTo>
                    <a:pt x="181" y="484"/>
                  </a:lnTo>
                  <a:lnTo>
                    <a:pt x="134" y="502"/>
                  </a:lnTo>
                  <a:lnTo>
                    <a:pt x="91" y="522"/>
                  </a:lnTo>
                  <a:lnTo>
                    <a:pt x="73" y="531"/>
                  </a:lnTo>
                  <a:lnTo>
                    <a:pt x="57" y="541"/>
                  </a:lnTo>
                  <a:lnTo>
                    <a:pt x="50" y="547"/>
                  </a:lnTo>
                  <a:lnTo>
                    <a:pt x="44" y="552"/>
                  </a:lnTo>
                  <a:lnTo>
                    <a:pt x="39" y="557"/>
                  </a:lnTo>
                  <a:lnTo>
                    <a:pt x="34" y="564"/>
                  </a:lnTo>
                  <a:lnTo>
                    <a:pt x="28" y="573"/>
                  </a:lnTo>
                  <a:lnTo>
                    <a:pt x="23" y="583"/>
                  </a:lnTo>
                  <a:lnTo>
                    <a:pt x="19" y="595"/>
                  </a:lnTo>
                  <a:lnTo>
                    <a:pt x="16" y="606"/>
                  </a:lnTo>
                  <a:lnTo>
                    <a:pt x="9" y="629"/>
                  </a:lnTo>
                  <a:lnTo>
                    <a:pt x="5" y="653"/>
                  </a:lnTo>
                  <a:lnTo>
                    <a:pt x="1" y="691"/>
                  </a:lnTo>
                  <a:lnTo>
                    <a:pt x="0" y="709"/>
                  </a:lnTo>
                  <a:lnTo>
                    <a:pt x="0" y="713"/>
                  </a:lnTo>
                  <a:lnTo>
                    <a:pt x="4" y="717"/>
                  </a:lnTo>
                  <a:lnTo>
                    <a:pt x="8" y="719"/>
                  </a:lnTo>
                  <a:lnTo>
                    <a:pt x="12" y="721"/>
                  </a:lnTo>
                  <a:lnTo>
                    <a:pt x="709" y="721"/>
                  </a:lnTo>
                  <a:lnTo>
                    <a:pt x="714" y="719"/>
                  </a:lnTo>
                  <a:lnTo>
                    <a:pt x="718" y="717"/>
                  </a:lnTo>
                  <a:lnTo>
                    <a:pt x="721" y="713"/>
                  </a:lnTo>
                  <a:lnTo>
                    <a:pt x="721" y="709"/>
                  </a:lnTo>
                  <a:lnTo>
                    <a:pt x="721" y="691"/>
                  </a:lnTo>
                  <a:lnTo>
                    <a:pt x="718" y="653"/>
                  </a:lnTo>
                  <a:lnTo>
                    <a:pt x="714" y="629"/>
                  </a:lnTo>
                  <a:lnTo>
                    <a:pt x="709" y="606"/>
                  </a:lnTo>
                  <a:lnTo>
                    <a:pt x="705" y="595"/>
                  </a:lnTo>
                  <a:lnTo>
                    <a:pt x="701" y="583"/>
                  </a:lnTo>
                  <a:lnTo>
                    <a:pt x="696" y="573"/>
                  </a:lnTo>
                  <a:lnTo>
                    <a:pt x="691" y="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E1DF6D25-F6BA-4D42-9B3B-6741776608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9889" y="5455456"/>
              <a:ext cx="488033" cy="489630"/>
            </a:xfrm>
            <a:prstGeom prst="ellipse">
              <a:avLst/>
            </a:prstGeom>
            <a:solidFill>
              <a:schemeClr val="accent2"/>
            </a:solidFill>
            <a:ln w="14288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28DD9543-791E-4AA7-ABC2-1CC941CB215D}"/>
                </a:ext>
              </a:extLst>
            </p:cNvPr>
            <p:cNvGrpSpPr/>
            <p:nvPr/>
          </p:nvGrpSpPr>
          <p:grpSpPr>
            <a:xfrm>
              <a:off x="7950286" y="5608951"/>
              <a:ext cx="247238" cy="182641"/>
              <a:chOff x="6350" y="2566988"/>
              <a:chExt cx="1196975" cy="884237"/>
            </a:xfrm>
            <a:solidFill>
              <a:schemeClr val="bg1"/>
            </a:solidFill>
            <a:effectLst/>
          </p:grpSpPr>
          <p:sp>
            <p:nvSpPr>
              <p:cNvPr id="12" name="Freeform 5">
                <a:extLst>
                  <a:ext uri="{FF2B5EF4-FFF2-40B4-BE49-F238E27FC236}">
                    <a16:creationId xmlns="" xmlns:a16="http://schemas.microsoft.com/office/drawing/2014/main" id="{57953274-2B53-4F62-8A5B-3C9149961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" y="2849563"/>
                <a:ext cx="915988" cy="601662"/>
              </a:xfrm>
              <a:custGeom>
                <a:avLst/>
                <a:gdLst>
                  <a:gd name="T0" fmla="*/ 308 w 1328"/>
                  <a:gd name="T1" fmla="*/ 562 h 871"/>
                  <a:gd name="T2" fmla="*/ 104 w 1328"/>
                  <a:gd name="T3" fmla="*/ 562 h 871"/>
                  <a:gd name="T4" fmla="*/ 0 w 1328"/>
                  <a:gd name="T5" fmla="*/ 719 h 871"/>
                  <a:gd name="T6" fmla="*/ 99 w 1328"/>
                  <a:gd name="T7" fmla="*/ 838 h 871"/>
                  <a:gd name="T8" fmla="*/ 514 w 1328"/>
                  <a:gd name="T9" fmla="*/ 838 h 871"/>
                  <a:gd name="T10" fmla="*/ 622 w 1328"/>
                  <a:gd name="T11" fmla="*/ 713 h 871"/>
                  <a:gd name="T12" fmla="*/ 623 w 1328"/>
                  <a:gd name="T13" fmla="*/ 708 h 871"/>
                  <a:gd name="T14" fmla="*/ 623 w 1328"/>
                  <a:gd name="T15" fmla="*/ 595 h 871"/>
                  <a:gd name="T16" fmla="*/ 647 w 1328"/>
                  <a:gd name="T17" fmla="*/ 566 h 871"/>
                  <a:gd name="T18" fmla="*/ 972 w 1328"/>
                  <a:gd name="T19" fmla="*/ 566 h 871"/>
                  <a:gd name="T20" fmla="*/ 982 w 1328"/>
                  <a:gd name="T21" fmla="*/ 574 h 871"/>
                  <a:gd name="T22" fmla="*/ 1058 w 1328"/>
                  <a:gd name="T23" fmla="*/ 748 h 871"/>
                  <a:gd name="T24" fmla="*/ 1236 w 1328"/>
                  <a:gd name="T25" fmla="*/ 838 h 871"/>
                  <a:gd name="T26" fmla="*/ 1313 w 1328"/>
                  <a:gd name="T27" fmla="*/ 687 h 871"/>
                  <a:gd name="T28" fmla="*/ 1122 w 1328"/>
                  <a:gd name="T29" fmla="*/ 109 h 871"/>
                  <a:gd name="T30" fmla="*/ 930 w 1328"/>
                  <a:gd name="T31" fmla="*/ 0 h 871"/>
                  <a:gd name="T32" fmla="*/ 736 w 1328"/>
                  <a:gd name="T33" fmla="*/ 0 h 871"/>
                  <a:gd name="T34" fmla="*/ 483 w 1328"/>
                  <a:gd name="T35" fmla="*/ 0 h 871"/>
                  <a:gd name="T36" fmla="*/ 313 w 1328"/>
                  <a:gd name="T37" fmla="*/ 554 h 871"/>
                  <a:gd name="T38" fmla="*/ 308 w 1328"/>
                  <a:gd name="T39" fmla="*/ 562 h 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28" h="871">
                    <a:moveTo>
                      <a:pt x="308" y="562"/>
                    </a:moveTo>
                    <a:cubicBezTo>
                      <a:pt x="104" y="562"/>
                      <a:pt x="104" y="562"/>
                      <a:pt x="104" y="562"/>
                    </a:cubicBezTo>
                    <a:cubicBezTo>
                      <a:pt x="104" y="562"/>
                      <a:pt x="0" y="561"/>
                      <a:pt x="0" y="719"/>
                    </a:cubicBezTo>
                    <a:cubicBezTo>
                      <a:pt x="5" y="822"/>
                      <a:pt x="85" y="838"/>
                      <a:pt x="99" y="838"/>
                    </a:cubicBezTo>
                    <a:cubicBezTo>
                      <a:pt x="113" y="838"/>
                      <a:pt x="514" y="838"/>
                      <a:pt x="514" y="838"/>
                    </a:cubicBezTo>
                    <a:cubicBezTo>
                      <a:pt x="514" y="838"/>
                      <a:pt x="618" y="838"/>
                      <a:pt x="622" y="713"/>
                    </a:cubicBezTo>
                    <a:cubicBezTo>
                      <a:pt x="622" y="709"/>
                      <a:pt x="623" y="713"/>
                      <a:pt x="623" y="708"/>
                    </a:cubicBezTo>
                    <a:cubicBezTo>
                      <a:pt x="623" y="690"/>
                      <a:pt x="623" y="595"/>
                      <a:pt x="623" y="595"/>
                    </a:cubicBezTo>
                    <a:cubicBezTo>
                      <a:pt x="623" y="581"/>
                      <a:pt x="634" y="566"/>
                      <a:pt x="647" y="566"/>
                    </a:cubicBezTo>
                    <a:cubicBezTo>
                      <a:pt x="972" y="566"/>
                      <a:pt x="972" y="566"/>
                      <a:pt x="972" y="566"/>
                    </a:cubicBezTo>
                    <a:cubicBezTo>
                      <a:pt x="977" y="566"/>
                      <a:pt x="981" y="570"/>
                      <a:pt x="982" y="574"/>
                    </a:cubicBezTo>
                    <a:cubicBezTo>
                      <a:pt x="1058" y="748"/>
                      <a:pt x="1058" y="748"/>
                      <a:pt x="1058" y="748"/>
                    </a:cubicBezTo>
                    <a:cubicBezTo>
                      <a:pt x="1087" y="819"/>
                      <a:pt x="1143" y="871"/>
                      <a:pt x="1236" y="838"/>
                    </a:cubicBezTo>
                    <a:cubicBezTo>
                      <a:pt x="1324" y="806"/>
                      <a:pt x="1328" y="736"/>
                      <a:pt x="1313" y="687"/>
                    </a:cubicBezTo>
                    <a:cubicBezTo>
                      <a:pt x="1122" y="109"/>
                      <a:pt x="1122" y="109"/>
                      <a:pt x="1122" y="109"/>
                    </a:cubicBezTo>
                    <a:cubicBezTo>
                      <a:pt x="1093" y="40"/>
                      <a:pt x="1021" y="0"/>
                      <a:pt x="930" y="0"/>
                    </a:cubicBezTo>
                    <a:cubicBezTo>
                      <a:pt x="736" y="0"/>
                      <a:pt x="736" y="0"/>
                      <a:pt x="736" y="0"/>
                    </a:cubicBezTo>
                    <a:cubicBezTo>
                      <a:pt x="483" y="0"/>
                      <a:pt x="483" y="0"/>
                      <a:pt x="483" y="0"/>
                    </a:cubicBezTo>
                    <a:cubicBezTo>
                      <a:pt x="241" y="0"/>
                      <a:pt x="37" y="282"/>
                      <a:pt x="313" y="554"/>
                    </a:cubicBezTo>
                    <a:cubicBezTo>
                      <a:pt x="315" y="558"/>
                      <a:pt x="312" y="562"/>
                      <a:pt x="308" y="5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" name="Oval 6">
                <a:extLst>
                  <a:ext uri="{FF2B5EF4-FFF2-40B4-BE49-F238E27FC236}">
                    <a16:creationId xmlns="" xmlns:a16="http://schemas.microsoft.com/office/drawing/2014/main" id="{ED21AC30-7D6A-4B9A-AE80-999A7239A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7400" y="2566988"/>
                <a:ext cx="415925" cy="41433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CA5353EF-F59C-4B35-9EC1-7CBB0BB83FE5}"/>
              </a:ext>
            </a:extLst>
          </p:cNvPr>
          <p:cNvGrpSpPr/>
          <p:nvPr/>
        </p:nvGrpSpPr>
        <p:grpSpPr>
          <a:xfrm>
            <a:off x="5660971" y="894048"/>
            <a:ext cx="870059" cy="232339"/>
            <a:chOff x="5588836" y="841643"/>
            <a:chExt cx="870059" cy="232339"/>
          </a:xfrm>
        </p:grpSpPr>
        <p:sp>
          <p:nvSpPr>
            <p:cNvPr id="67" name="Arrow: Chevron 66">
              <a:extLst>
                <a:ext uri="{FF2B5EF4-FFF2-40B4-BE49-F238E27FC236}">
                  <a16:creationId xmlns="" xmlns:a16="http://schemas.microsoft.com/office/drawing/2014/main" id="{CC6CE611-2E05-415D-A89E-2F5983898F3C}"/>
                </a:ext>
              </a:extLst>
            </p:cNvPr>
            <p:cNvSpPr/>
            <p:nvPr/>
          </p:nvSpPr>
          <p:spPr>
            <a:xfrm rot="5400000">
              <a:off x="5907696" y="522784"/>
              <a:ext cx="232339" cy="870058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="" xmlns:a16="http://schemas.microsoft.com/office/drawing/2014/main" id="{0CF41615-0A23-43CF-A06D-02D1CAF4D743}"/>
                </a:ext>
              </a:extLst>
            </p:cNvPr>
            <p:cNvSpPr/>
            <p:nvPr/>
          </p:nvSpPr>
          <p:spPr>
            <a:xfrm>
              <a:off x="5588836" y="841644"/>
              <a:ext cx="435028" cy="232338"/>
            </a:xfrm>
            <a:custGeom>
              <a:avLst/>
              <a:gdLst>
                <a:gd name="connsiteX0" fmla="*/ 0 w 435028"/>
                <a:gd name="connsiteY0" fmla="*/ 0 h 232338"/>
                <a:gd name="connsiteX1" fmla="*/ 435028 w 435028"/>
                <a:gd name="connsiteY1" fmla="*/ 116169 h 232338"/>
                <a:gd name="connsiteX2" fmla="*/ 435028 w 435028"/>
                <a:gd name="connsiteY2" fmla="*/ 232338 h 232338"/>
                <a:gd name="connsiteX3" fmla="*/ 0 w 435028"/>
                <a:gd name="connsiteY3" fmla="*/ 116170 h 2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28" h="232338">
                  <a:moveTo>
                    <a:pt x="0" y="0"/>
                  </a:moveTo>
                  <a:lnTo>
                    <a:pt x="435028" y="116169"/>
                  </a:lnTo>
                  <a:lnTo>
                    <a:pt x="435028" y="232338"/>
                  </a:lnTo>
                  <a:lnTo>
                    <a:pt x="0" y="116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7934CD59-DE4A-42D0-B651-9DF12915A3F7}"/>
              </a:ext>
            </a:extLst>
          </p:cNvPr>
          <p:cNvGrpSpPr/>
          <p:nvPr/>
        </p:nvGrpSpPr>
        <p:grpSpPr>
          <a:xfrm>
            <a:off x="5730084" y="3532207"/>
            <a:ext cx="776287" cy="436563"/>
            <a:chOff x="5726113" y="3429000"/>
            <a:chExt cx="776287" cy="436563"/>
          </a:xfrm>
        </p:grpSpPr>
        <p:sp>
          <p:nvSpPr>
            <p:cNvPr id="11" name="Freeform 5">
              <a:extLst>
                <a:ext uri="{FF2B5EF4-FFF2-40B4-BE49-F238E27FC236}">
                  <a16:creationId xmlns="" xmlns:a16="http://schemas.microsoft.com/office/drawing/2014/main" id="{29C3E519-D9C4-4BA3-B7D8-1F276B77A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5863" y="3521075"/>
              <a:ext cx="236537" cy="344488"/>
            </a:xfrm>
            <a:custGeom>
              <a:avLst/>
              <a:gdLst>
                <a:gd name="T0" fmla="*/ 0 w 1027"/>
                <a:gd name="T1" fmla="*/ 302 h 1497"/>
                <a:gd name="T2" fmla="*/ 0 w 1027"/>
                <a:gd name="T3" fmla="*/ 561 h 1497"/>
                <a:gd name="T4" fmla="*/ 53 w 1027"/>
                <a:gd name="T5" fmla="*/ 690 h 1497"/>
                <a:gd name="T6" fmla="*/ 53 w 1027"/>
                <a:gd name="T7" fmla="*/ 778 h 1497"/>
                <a:gd name="T8" fmla="*/ 121 w 1027"/>
                <a:gd name="T9" fmla="*/ 846 h 1497"/>
                <a:gd name="T10" fmla="*/ 189 w 1027"/>
                <a:gd name="T11" fmla="*/ 778 h 1497"/>
                <a:gd name="T12" fmla="*/ 189 w 1027"/>
                <a:gd name="T13" fmla="*/ 658 h 1497"/>
                <a:gd name="T14" fmla="*/ 159 w 1027"/>
                <a:gd name="T15" fmla="*/ 602 h 1497"/>
                <a:gd name="T16" fmla="*/ 137 w 1027"/>
                <a:gd name="T17" fmla="*/ 561 h 1497"/>
                <a:gd name="T18" fmla="*/ 137 w 1027"/>
                <a:gd name="T19" fmla="*/ 302 h 1497"/>
                <a:gd name="T20" fmla="*/ 302 w 1027"/>
                <a:gd name="T21" fmla="*/ 137 h 1497"/>
                <a:gd name="T22" fmla="*/ 357 w 1027"/>
                <a:gd name="T23" fmla="*/ 137 h 1497"/>
                <a:gd name="T24" fmla="*/ 522 w 1027"/>
                <a:gd name="T25" fmla="*/ 302 h 1497"/>
                <a:gd name="T26" fmla="*/ 522 w 1027"/>
                <a:gd name="T27" fmla="*/ 561 h 1497"/>
                <a:gd name="T28" fmla="*/ 500 w 1027"/>
                <a:gd name="T29" fmla="*/ 602 h 1497"/>
                <a:gd name="T30" fmla="*/ 470 w 1027"/>
                <a:gd name="T31" fmla="*/ 658 h 1497"/>
                <a:gd name="T32" fmla="*/ 470 w 1027"/>
                <a:gd name="T33" fmla="*/ 908 h 1497"/>
                <a:gd name="T34" fmla="*/ 515 w 1027"/>
                <a:gd name="T35" fmla="*/ 979 h 1497"/>
                <a:gd name="T36" fmla="*/ 870 w 1027"/>
                <a:gd name="T37" fmla="*/ 1207 h 1497"/>
                <a:gd name="T38" fmla="*/ 891 w 1027"/>
                <a:gd name="T39" fmla="*/ 1252 h 1497"/>
                <a:gd name="T40" fmla="*/ 891 w 1027"/>
                <a:gd name="T41" fmla="*/ 1361 h 1497"/>
                <a:gd name="T42" fmla="*/ 414 w 1027"/>
                <a:gd name="T43" fmla="*/ 1361 h 1497"/>
                <a:gd name="T44" fmla="*/ 346 w 1027"/>
                <a:gd name="T45" fmla="*/ 1429 h 1497"/>
                <a:gd name="T46" fmla="*/ 414 w 1027"/>
                <a:gd name="T47" fmla="*/ 1497 h 1497"/>
                <a:gd name="T48" fmla="*/ 959 w 1027"/>
                <a:gd name="T49" fmla="*/ 1497 h 1497"/>
                <a:gd name="T50" fmla="*/ 1027 w 1027"/>
                <a:gd name="T51" fmla="*/ 1429 h 1497"/>
                <a:gd name="T52" fmla="*/ 1027 w 1027"/>
                <a:gd name="T53" fmla="*/ 1252 h 1497"/>
                <a:gd name="T54" fmla="*/ 956 w 1027"/>
                <a:gd name="T55" fmla="*/ 1102 h 1497"/>
                <a:gd name="T56" fmla="*/ 606 w 1027"/>
                <a:gd name="T57" fmla="*/ 873 h 1497"/>
                <a:gd name="T58" fmla="*/ 606 w 1027"/>
                <a:gd name="T59" fmla="*/ 689 h 1497"/>
                <a:gd name="T60" fmla="*/ 658 w 1027"/>
                <a:gd name="T61" fmla="*/ 561 h 1497"/>
                <a:gd name="T62" fmla="*/ 658 w 1027"/>
                <a:gd name="T63" fmla="*/ 302 h 1497"/>
                <a:gd name="T64" fmla="*/ 357 w 1027"/>
                <a:gd name="T65" fmla="*/ 0 h 1497"/>
                <a:gd name="T66" fmla="*/ 302 w 1027"/>
                <a:gd name="T67" fmla="*/ 0 h 1497"/>
                <a:gd name="T68" fmla="*/ 0 w 1027"/>
                <a:gd name="T69" fmla="*/ 302 h 1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27" h="1497">
                  <a:moveTo>
                    <a:pt x="0" y="302"/>
                  </a:moveTo>
                  <a:cubicBezTo>
                    <a:pt x="0" y="561"/>
                    <a:pt x="0" y="561"/>
                    <a:pt x="0" y="561"/>
                  </a:cubicBezTo>
                  <a:cubicBezTo>
                    <a:pt x="0" y="610"/>
                    <a:pt x="20" y="656"/>
                    <a:pt x="53" y="690"/>
                  </a:cubicBezTo>
                  <a:cubicBezTo>
                    <a:pt x="53" y="778"/>
                    <a:pt x="53" y="778"/>
                    <a:pt x="53" y="778"/>
                  </a:cubicBezTo>
                  <a:cubicBezTo>
                    <a:pt x="53" y="816"/>
                    <a:pt x="83" y="846"/>
                    <a:pt x="121" y="846"/>
                  </a:cubicBezTo>
                  <a:cubicBezTo>
                    <a:pt x="159" y="846"/>
                    <a:pt x="189" y="816"/>
                    <a:pt x="189" y="778"/>
                  </a:cubicBezTo>
                  <a:cubicBezTo>
                    <a:pt x="189" y="658"/>
                    <a:pt x="189" y="658"/>
                    <a:pt x="189" y="658"/>
                  </a:cubicBezTo>
                  <a:cubicBezTo>
                    <a:pt x="189" y="636"/>
                    <a:pt x="177" y="614"/>
                    <a:pt x="159" y="602"/>
                  </a:cubicBezTo>
                  <a:cubicBezTo>
                    <a:pt x="145" y="593"/>
                    <a:pt x="137" y="578"/>
                    <a:pt x="137" y="561"/>
                  </a:cubicBezTo>
                  <a:cubicBezTo>
                    <a:pt x="137" y="302"/>
                    <a:pt x="137" y="302"/>
                    <a:pt x="137" y="302"/>
                  </a:cubicBezTo>
                  <a:cubicBezTo>
                    <a:pt x="137" y="211"/>
                    <a:pt x="211" y="137"/>
                    <a:pt x="302" y="137"/>
                  </a:cubicBezTo>
                  <a:cubicBezTo>
                    <a:pt x="357" y="137"/>
                    <a:pt x="357" y="137"/>
                    <a:pt x="357" y="137"/>
                  </a:cubicBezTo>
                  <a:cubicBezTo>
                    <a:pt x="448" y="137"/>
                    <a:pt x="522" y="211"/>
                    <a:pt x="522" y="302"/>
                  </a:cubicBezTo>
                  <a:cubicBezTo>
                    <a:pt x="522" y="561"/>
                    <a:pt x="522" y="561"/>
                    <a:pt x="522" y="561"/>
                  </a:cubicBezTo>
                  <a:cubicBezTo>
                    <a:pt x="522" y="578"/>
                    <a:pt x="514" y="593"/>
                    <a:pt x="500" y="602"/>
                  </a:cubicBezTo>
                  <a:cubicBezTo>
                    <a:pt x="481" y="614"/>
                    <a:pt x="470" y="636"/>
                    <a:pt x="470" y="658"/>
                  </a:cubicBezTo>
                  <a:cubicBezTo>
                    <a:pt x="470" y="908"/>
                    <a:pt x="470" y="908"/>
                    <a:pt x="470" y="908"/>
                  </a:cubicBezTo>
                  <a:cubicBezTo>
                    <a:pt x="470" y="938"/>
                    <a:pt x="488" y="966"/>
                    <a:pt x="515" y="979"/>
                  </a:cubicBezTo>
                  <a:cubicBezTo>
                    <a:pt x="547" y="995"/>
                    <a:pt x="715" y="1080"/>
                    <a:pt x="870" y="1207"/>
                  </a:cubicBezTo>
                  <a:cubicBezTo>
                    <a:pt x="883" y="1218"/>
                    <a:pt x="891" y="1234"/>
                    <a:pt x="891" y="1252"/>
                  </a:cubicBezTo>
                  <a:cubicBezTo>
                    <a:pt x="891" y="1361"/>
                    <a:pt x="891" y="1361"/>
                    <a:pt x="891" y="1361"/>
                  </a:cubicBezTo>
                  <a:cubicBezTo>
                    <a:pt x="414" y="1361"/>
                    <a:pt x="414" y="1361"/>
                    <a:pt x="414" y="1361"/>
                  </a:cubicBezTo>
                  <a:cubicBezTo>
                    <a:pt x="376" y="1361"/>
                    <a:pt x="346" y="1391"/>
                    <a:pt x="346" y="1429"/>
                  </a:cubicBezTo>
                  <a:cubicBezTo>
                    <a:pt x="346" y="1467"/>
                    <a:pt x="376" y="1497"/>
                    <a:pt x="414" y="1497"/>
                  </a:cubicBezTo>
                  <a:cubicBezTo>
                    <a:pt x="959" y="1497"/>
                    <a:pt x="959" y="1497"/>
                    <a:pt x="959" y="1497"/>
                  </a:cubicBezTo>
                  <a:cubicBezTo>
                    <a:pt x="997" y="1497"/>
                    <a:pt x="1027" y="1467"/>
                    <a:pt x="1027" y="1429"/>
                  </a:cubicBezTo>
                  <a:cubicBezTo>
                    <a:pt x="1027" y="1252"/>
                    <a:pt x="1027" y="1252"/>
                    <a:pt x="1027" y="1252"/>
                  </a:cubicBezTo>
                  <a:cubicBezTo>
                    <a:pt x="1027" y="1193"/>
                    <a:pt x="1001" y="1139"/>
                    <a:pt x="956" y="1102"/>
                  </a:cubicBezTo>
                  <a:cubicBezTo>
                    <a:pt x="819" y="990"/>
                    <a:pt x="673" y="908"/>
                    <a:pt x="606" y="873"/>
                  </a:cubicBezTo>
                  <a:cubicBezTo>
                    <a:pt x="606" y="689"/>
                    <a:pt x="606" y="689"/>
                    <a:pt x="606" y="689"/>
                  </a:cubicBezTo>
                  <a:cubicBezTo>
                    <a:pt x="639" y="655"/>
                    <a:pt x="658" y="609"/>
                    <a:pt x="658" y="561"/>
                  </a:cubicBezTo>
                  <a:cubicBezTo>
                    <a:pt x="658" y="302"/>
                    <a:pt x="658" y="302"/>
                    <a:pt x="658" y="302"/>
                  </a:cubicBezTo>
                  <a:cubicBezTo>
                    <a:pt x="658" y="135"/>
                    <a:pt x="523" y="0"/>
                    <a:pt x="357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136" y="1"/>
                    <a:pt x="0" y="136"/>
                    <a:pt x="0" y="302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6">
              <a:extLst>
                <a:ext uri="{FF2B5EF4-FFF2-40B4-BE49-F238E27FC236}">
                  <a16:creationId xmlns="" xmlns:a16="http://schemas.microsoft.com/office/drawing/2014/main" id="{35CE7894-ED89-4301-8E42-3C27C24BF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6113" y="3521075"/>
              <a:ext cx="236537" cy="344488"/>
            </a:xfrm>
            <a:custGeom>
              <a:avLst/>
              <a:gdLst>
                <a:gd name="T0" fmla="*/ 68 w 1027"/>
                <a:gd name="T1" fmla="*/ 1496 h 1496"/>
                <a:gd name="T2" fmla="*/ 622 w 1027"/>
                <a:gd name="T3" fmla="*/ 1496 h 1496"/>
                <a:gd name="T4" fmla="*/ 690 w 1027"/>
                <a:gd name="T5" fmla="*/ 1428 h 1496"/>
                <a:gd name="T6" fmla="*/ 622 w 1027"/>
                <a:gd name="T7" fmla="*/ 1360 h 1496"/>
                <a:gd name="T8" fmla="*/ 136 w 1027"/>
                <a:gd name="T9" fmla="*/ 1360 h 1496"/>
                <a:gd name="T10" fmla="*/ 136 w 1027"/>
                <a:gd name="T11" fmla="*/ 1251 h 1496"/>
                <a:gd name="T12" fmla="*/ 157 w 1027"/>
                <a:gd name="T13" fmla="*/ 1206 h 1496"/>
                <a:gd name="T14" fmla="*/ 512 w 1027"/>
                <a:gd name="T15" fmla="*/ 978 h 1496"/>
                <a:gd name="T16" fmla="*/ 557 w 1027"/>
                <a:gd name="T17" fmla="*/ 907 h 1496"/>
                <a:gd name="T18" fmla="*/ 557 w 1027"/>
                <a:gd name="T19" fmla="*/ 657 h 1496"/>
                <a:gd name="T20" fmla="*/ 527 w 1027"/>
                <a:gd name="T21" fmla="*/ 601 h 1496"/>
                <a:gd name="T22" fmla="*/ 505 w 1027"/>
                <a:gd name="T23" fmla="*/ 560 h 1496"/>
                <a:gd name="T24" fmla="*/ 505 w 1027"/>
                <a:gd name="T25" fmla="*/ 301 h 1496"/>
                <a:gd name="T26" fmla="*/ 670 w 1027"/>
                <a:gd name="T27" fmla="*/ 136 h 1496"/>
                <a:gd name="T28" fmla="*/ 725 w 1027"/>
                <a:gd name="T29" fmla="*/ 136 h 1496"/>
                <a:gd name="T30" fmla="*/ 890 w 1027"/>
                <a:gd name="T31" fmla="*/ 301 h 1496"/>
                <a:gd name="T32" fmla="*/ 890 w 1027"/>
                <a:gd name="T33" fmla="*/ 560 h 1496"/>
                <a:gd name="T34" fmla="*/ 868 w 1027"/>
                <a:gd name="T35" fmla="*/ 601 h 1496"/>
                <a:gd name="T36" fmla="*/ 838 w 1027"/>
                <a:gd name="T37" fmla="*/ 657 h 1496"/>
                <a:gd name="T38" fmla="*/ 838 w 1027"/>
                <a:gd name="T39" fmla="*/ 782 h 1496"/>
                <a:gd name="T40" fmla="*/ 906 w 1027"/>
                <a:gd name="T41" fmla="*/ 850 h 1496"/>
                <a:gd name="T42" fmla="*/ 974 w 1027"/>
                <a:gd name="T43" fmla="*/ 782 h 1496"/>
                <a:gd name="T44" fmla="*/ 974 w 1027"/>
                <a:gd name="T45" fmla="*/ 689 h 1496"/>
                <a:gd name="T46" fmla="*/ 1027 w 1027"/>
                <a:gd name="T47" fmla="*/ 560 h 1496"/>
                <a:gd name="T48" fmla="*/ 1027 w 1027"/>
                <a:gd name="T49" fmla="*/ 301 h 1496"/>
                <a:gd name="T50" fmla="*/ 725 w 1027"/>
                <a:gd name="T51" fmla="*/ 0 h 1496"/>
                <a:gd name="T52" fmla="*/ 670 w 1027"/>
                <a:gd name="T53" fmla="*/ 0 h 1496"/>
                <a:gd name="T54" fmla="*/ 369 w 1027"/>
                <a:gd name="T55" fmla="*/ 301 h 1496"/>
                <a:gd name="T56" fmla="*/ 369 w 1027"/>
                <a:gd name="T57" fmla="*/ 560 h 1496"/>
                <a:gd name="T58" fmla="*/ 421 w 1027"/>
                <a:gd name="T59" fmla="*/ 689 h 1496"/>
                <a:gd name="T60" fmla="*/ 421 w 1027"/>
                <a:gd name="T61" fmla="*/ 872 h 1496"/>
                <a:gd name="T62" fmla="*/ 71 w 1027"/>
                <a:gd name="T63" fmla="*/ 1101 h 1496"/>
                <a:gd name="T64" fmla="*/ 0 w 1027"/>
                <a:gd name="T65" fmla="*/ 1251 h 1496"/>
                <a:gd name="T66" fmla="*/ 0 w 1027"/>
                <a:gd name="T67" fmla="*/ 1428 h 1496"/>
                <a:gd name="T68" fmla="*/ 68 w 1027"/>
                <a:gd name="T69" fmla="*/ 1496 h 1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27" h="1496">
                  <a:moveTo>
                    <a:pt x="68" y="1496"/>
                  </a:moveTo>
                  <a:cubicBezTo>
                    <a:pt x="622" y="1496"/>
                    <a:pt x="622" y="1496"/>
                    <a:pt x="622" y="1496"/>
                  </a:cubicBezTo>
                  <a:cubicBezTo>
                    <a:pt x="659" y="1496"/>
                    <a:pt x="690" y="1466"/>
                    <a:pt x="690" y="1428"/>
                  </a:cubicBezTo>
                  <a:cubicBezTo>
                    <a:pt x="690" y="1390"/>
                    <a:pt x="659" y="1360"/>
                    <a:pt x="622" y="1360"/>
                  </a:cubicBezTo>
                  <a:cubicBezTo>
                    <a:pt x="136" y="1360"/>
                    <a:pt x="136" y="1360"/>
                    <a:pt x="136" y="1360"/>
                  </a:cubicBezTo>
                  <a:cubicBezTo>
                    <a:pt x="136" y="1251"/>
                    <a:pt x="136" y="1251"/>
                    <a:pt x="136" y="1251"/>
                  </a:cubicBezTo>
                  <a:cubicBezTo>
                    <a:pt x="136" y="1233"/>
                    <a:pt x="144" y="1217"/>
                    <a:pt x="157" y="1206"/>
                  </a:cubicBezTo>
                  <a:cubicBezTo>
                    <a:pt x="312" y="1079"/>
                    <a:pt x="480" y="993"/>
                    <a:pt x="512" y="978"/>
                  </a:cubicBezTo>
                  <a:cubicBezTo>
                    <a:pt x="540" y="965"/>
                    <a:pt x="557" y="937"/>
                    <a:pt x="557" y="907"/>
                  </a:cubicBezTo>
                  <a:cubicBezTo>
                    <a:pt x="557" y="657"/>
                    <a:pt x="557" y="657"/>
                    <a:pt x="557" y="657"/>
                  </a:cubicBezTo>
                  <a:cubicBezTo>
                    <a:pt x="557" y="635"/>
                    <a:pt x="545" y="613"/>
                    <a:pt x="527" y="601"/>
                  </a:cubicBezTo>
                  <a:cubicBezTo>
                    <a:pt x="513" y="592"/>
                    <a:pt x="505" y="577"/>
                    <a:pt x="505" y="560"/>
                  </a:cubicBezTo>
                  <a:cubicBezTo>
                    <a:pt x="505" y="301"/>
                    <a:pt x="505" y="301"/>
                    <a:pt x="505" y="301"/>
                  </a:cubicBezTo>
                  <a:cubicBezTo>
                    <a:pt x="505" y="210"/>
                    <a:pt x="579" y="136"/>
                    <a:pt x="670" y="136"/>
                  </a:cubicBezTo>
                  <a:cubicBezTo>
                    <a:pt x="725" y="136"/>
                    <a:pt x="725" y="136"/>
                    <a:pt x="725" y="136"/>
                  </a:cubicBezTo>
                  <a:cubicBezTo>
                    <a:pt x="816" y="136"/>
                    <a:pt x="890" y="210"/>
                    <a:pt x="890" y="301"/>
                  </a:cubicBezTo>
                  <a:cubicBezTo>
                    <a:pt x="890" y="560"/>
                    <a:pt x="890" y="560"/>
                    <a:pt x="890" y="560"/>
                  </a:cubicBezTo>
                  <a:cubicBezTo>
                    <a:pt x="890" y="577"/>
                    <a:pt x="882" y="592"/>
                    <a:pt x="868" y="601"/>
                  </a:cubicBezTo>
                  <a:cubicBezTo>
                    <a:pt x="849" y="613"/>
                    <a:pt x="838" y="635"/>
                    <a:pt x="838" y="657"/>
                  </a:cubicBezTo>
                  <a:cubicBezTo>
                    <a:pt x="838" y="782"/>
                    <a:pt x="838" y="782"/>
                    <a:pt x="838" y="782"/>
                  </a:cubicBezTo>
                  <a:cubicBezTo>
                    <a:pt x="838" y="820"/>
                    <a:pt x="868" y="850"/>
                    <a:pt x="906" y="850"/>
                  </a:cubicBezTo>
                  <a:cubicBezTo>
                    <a:pt x="944" y="850"/>
                    <a:pt x="974" y="820"/>
                    <a:pt x="974" y="782"/>
                  </a:cubicBezTo>
                  <a:cubicBezTo>
                    <a:pt x="974" y="689"/>
                    <a:pt x="974" y="689"/>
                    <a:pt x="974" y="689"/>
                  </a:cubicBezTo>
                  <a:cubicBezTo>
                    <a:pt x="1007" y="655"/>
                    <a:pt x="1027" y="609"/>
                    <a:pt x="1027" y="560"/>
                  </a:cubicBezTo>
                  <a:cubicBezTo>
                    <a:pt x="1027" y="301"/>
                    <a:pt x="1027" y="301"/>
                    <a:pt x="1027" y="301"/>
                  </a:cubicBezTo>
                  <a:cubicBezTo>
                    <a:pt x="1027" y="135"/>
                    <a:pt x="891" y="0"/>
                    <a:pt x="725" y="0"/>
                  </a:cubicBezTo>
                  <a:cubicBezTo>
                    <a:pt x="670" y="0"/>
                    <a:pt x="670" y="0"/>
                    <a:pt x="670" y="0"/>
                  </a:cubicBezTo>
                  <a:cubicBezTo>
                    <a:pt x="503" y="0"/>
                    <a:pt x="369" y="136"/>
                    <a:pt x="369" y="301"/>
                  </a:cubicBezTo>
                  <a:cubicBezTo>
                    <a:pt x="369" y="560"/>
                    <a:pt x="369" y="560"/>
                    <a:pt x="369" y="560"/>
                  </a:cubicBezTo>
                  <a:cubicBezTo>
                    <a:pt x="369" y="609"/>
                    <a:pt x="388" y="655"/>
                    <a:pt x="421" y="689"/>
                  </a:cubicBezTo>
                  <a:cubicBezTo>
                    <a:pt x="421" y="872"/>
                    <a:pt x="421" y="872"/>
                    <a:pt x="421" y="872"/>
                  </a:cubicBezTo>
                  <a:cubicBezTo>
                    <a:pt x="354" y="908"/>
                    <a:pt x="208" y="989"/>
                    <a:pt x="71" y="1101"/>
                  </a:cubicBezTo>
                  <a:cubicBezTo>
                    <a:pt x="26" y="1138"/>
                    <a:pt x="0" y="1193"/>
                    <a:pt x="0" y="1251"/>
                  </a:cubicBezTo>
                  <a:cubicBezTo>
                    <a:pt x="0" y="1428"/>
                    <a:pt x="0" y="1428"/>
                    <a:pt x="0" y="1428"/>
                  </a:cubicBezTo>
                  <a:cubicBezTo>
                    <a:pt x="0" y="1466"/>
                    <a:pt x="30" y="1496"/>
                    <a:pt x="68" y="1496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7">
              <a:extLst>
                <a:ext uri="{FF2B5EF4-FFF2-40B4-BE49-F238E27FC236}">
                  <a16:creationId xmlns="" xmlns:a16="http://schemas.microsoft.com/office/drawing/2014/main" id="{2B7E7D29-EE60-4F9C-9004-775CFF944E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1850" y="3429000"/>
              <a:ext cx="406400" cy="436563"/>
            </a:xfrm>
            <a:custGeom>
              <a:avLst/>
              <a:gdLst>
                <a:gd name="T0" fmla="*/ 1289 w 1765"/>
                <a:gd name="T1" fmla="*/ 705 h 1896"/>
                <a:gd name="T2" fmla="*/ 1289 w 1765"/>
                <a:gd name="T3" fmla="*/ 370 h 1896"/>
                <a:gd name="T4" fmla="*/ 919 w 1765"/>
                <a:gd name="T5" fmla="*/ 0 h 1896"/>
                <a:gd name="T6" fmla="*/ 847 w 1765"/>
                <a:gd name="T7" fmla="*/ 0 h 1896"/>
                <a:gd name="T8" fmla="*/ 477 w 1765"/>
                <a:gd name="T9" fmla="*/ 370 h 1896"/>
                <a:gd name="T10" fmla="*/ 477 w 1765"/>
                <a:gd name="T11" fmla="*/ 705 h 1896"/>
                <a:gd name="T12" fmla="*/ 544 w 1765"/>
                <a:gd name="T13" fmla="*/ 863 h 1896"/>
                <a:gd name="T14" fmla="*/ 544 w 1765"/>
                <a:gd name="T15" fmla="*/ 1121 h 1896"/>
                <a:gd name="T16" fmla="*/ 84 w 1765"/>
                <a:gd name="T17" fmla="*/ 1420 h 1896"/>
                <a:gd name="T18" fmla="*/ 0 w 1765"/>
                <a:gd name="T19" fmla="*/ 1598 h 1896"/>
                <a:gd name="T20" fmla="*/ 0 w 1765"/>
                <a:gd name="T21" fmla="*/ 1828 h 1896"/>
                <a:gd name="T22" fmla="*/ 68 w 1765"/>
                <a:gd name="T23" fmla="*/ 1896 h 1896"/>
                <a:gd name="T24" fmla="*/ 1697 w 1765"/>
                <a:gd name="T25" fmla="*/ 1896 h 1896"/>
                <a:gd name="T26" fmla="*/ 1765 w 1765"/>
                <a:gd name="T27" fmla="*/ 1828 h 1896"/>
                <a:gd name="T28" fmla="*/ 1765 w 1765"/>
                <a:gd name="T29" fmla="*/ 1598 h 1896"/>
                <a:gd name="T30" fmla="*/ 1681 w 1765"/>
                <a:gd name="T31" fmla="*/ 1420 h 1896"/>
                <a:gd name="T32" fmla="*/ 1221 w 1765"/>
                <a:gd name="T33" fmla="*/ 1121 h 1896"/>
                <a:gd name="T34" fmla="*/ 1221 w 1765"/>
                <a:gd name="T35" fmla="*/ 863 h 1896"/>
                <a:gd name="T36" fmla="*/ 1289 w 1765"/>
                <a:gd name="T37" fmla="*/ 705 h 1896"/>
                <a:gd name="T38" fmla="*/ 1595 w 1765"/>
                <a:gd name="T39" fmla="*/ 1525 h 1896"/>
                <a:gd name="T40" fmla="*/ 1630 w 1765"/>
                <a:gd name="T41" fmla="*/ 1598 h 1896"/>
                <a:gd name="T42" fmla="*/ 1630 w 1765"/>
                <a:gd name="T43" fmla="*/ 1760 h 1896"/>
                <a:gd name="T44" fmla="*/ 137 w 1765"/>
                <a:gd name="T45" fmla="*/ 1760 h 1896"/>
                <a:gd name="T46" fmla="*/ 137 w 1765"/>
                <a:gd name="T47" fmla="*/ 1598 h 1896"/>
                <a:gd name="T48" fmla="*/ 171 w 1765"/>
                <a:gd name="T49" fmla="*/ 1525 h 1896"/>
                <a:gd name="T50" fmla="*/ 634 w 1765"/>
                <a:gd name="T51" fmla="*/ 1228 h 1896"/>
                <a:gd name="T52" fmla="*/ 681 w 1765"/>
                <a:gd name="T53" fmla="*/ 1154 h 1896"/>
                <a:gd name="T54" fmla="*/ 681 w 1765"/>
                <a:gd name="T55" fmla="*/ 830 h 1896"/>
                <a:gd name="T56" fmla="*/ 651 w 1765"/>
                <a:gd name="T57" fmla="*/ 774 h 1896"/>
                <a:gd name="T58" fmla="*/ 614 w 1765"/>
                <a:gd name="T59" fmla="*/ 705 h 1896"/>
                <a:gd name="T60" fmla="*/ 614 w 1765"/>
                <a:gd name="T61" fmla="*/ 371 h 1896"/>
                <a:gd name="T62" fmla="*/ 847 w 1765"/>
                <a:gd name="T63" fmla="*/ 137 h 1896"/>
                <a:gd name="T64" fmla="*/ 920 w 1765"/>
                <a:gd name="T65" fmla="*/ 137 h 1896"/>
                <a:gd name="T66" fmla="*/ 1153 w 1765"/>
                <a:gd name="T67" fmla="*/ 371 h 1896"/>
                <a:gd name="T68" fmla="*/ 1153 w 1765"/>
                <a:gd name="T69" fmla="*/ 705 h 1896"/>
                <a:gd name="T70" fmla="*/ 1116 w 1765"/>
                <a:gd name="T71" fmla="*/ 774 h 1896"/>
                <a:gd name="T72" fmla="*/ 1086 w 1765"/>
                <a:gd name="T73" fmla="*/ 830 h 1896"/>
                <a:gd name="T74" fmla="*/ 1086 w 1765"/>
                <a:gd name="T75" fmla="*/ 1154 h 1896"/>
                <a:gd name="T76" fmla="*/ 1133 w 1765"/>
                <a:gd name="T77" fmla="*/ 1228 h 1896"/>
                <a:gd name="T78" fmla="*/ 1595 w 1765"/>
                <a:gd name="T79" fmla="*/ 1525 h 1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5" h="1896">
                  <a:moveTo>
                    <a:pt x="1289" y="705"/>
                  </a:moveTo>
                  <a:cubicBezTo>
                    <a:pt x="1289" y="370"/>
                    <a:pt x="1289" y="370"/>
                    <a:pt x="1289" y="370"/>
                  </a:cubicBezTo>
                  <a:cubicBezTo>
                    <a:pt x="1289" y="166"/>
                    <a:pt x="1123" y="0"/>
                    <a:pt x="919" y="0"/>
                  </a:cubicBezTo>
                  <a:cubicBezTo>
                    <a:pt x="847" y="0"/>
                    <a:pt x="847" y="0"/>
                    <a:pt x="847" y="0"/>
                  </a:cubicBezTo>
                  <a:cubicBezTo>
                    <a:pt x="643" y="0"/>
                    <a:pt x="477" y="166"/>
                    <a:pt x="477" y="370"/>
                  </a:cubicBezTo>
                  <a:cubicBezTo>
                    <a:pt x="477" y="705"/>
                    <a:pt x="477" y="705"/>
                    <a:pt x="477" y="705"/>
                  </a:cubicBezTo>
                  <a:cubicBezTo>
                    <a:pt x="477" y="765"/>
                    <a:pt x="502" y="822"/>
                    <a:pt x="544" y="863"/>
                  </a:cubicBezTo>
                  <a:cubicBezTo>
                    <a:pt x="544" y="1121"/>
                    <a:pt x="544" y="1121"/>
                    <a:pt x="544" y="1121"/>
                  </a:cubicBezTo>
                  <a:cubicBezTo>
                    <a:pt x="464" y="1162"/>
                    <a:pt x="267" y="1269"/>
                    <a:pt x="84" y="1420"/>
                  </a:cubicBezTo>
                  <a:cubicBezTo>
                    <a:pt x="30" y="1464"/>
                    <a:pt x="0" y="1529"/>
                    <a:pt x="0" y="1598"/>
                  </a:cubicBezTo>
                  <a:cubicBezTo>
                    <a:pt x="0" y="1828"/>
                    <a:pt x="0" y="1828"/>
                    <a:pt x="0" y="1828"/>
                  </a:cubicBezTo>
                  <a:cubicBezTo>
                    <a:pt x="0" y="1866"/>
                    <a:pt x="30" y="1896"/>
                    <a:pt x="68" y="1896"/>
                  </a:cubicBezTo>
                  <a:cubicBezTo>
                    <a:pt x="1697" y="1896"/>
                    <a:pt x="1697" y="1896"/>
                    <a:pt x="1697" y="1896"/>
                  </a:cubicBezTo>
                  <a:cubicBezTo>
                    <a:pt x="1735" y="1896"/>
                    <a:pt x="1765" y="1866"/>
                    <a:pt x="1765" y="1828"/>
                  </a:cubicBezTo>
                  <a:cubicBezTo>
                    <a:pt x="1765" y="1598"/>
                    <a:pt x="1765" y="1598"/>
                    <a:pt x="1765" y="1598"/>
                  </a:cubicBezTo>
                  <a:cubicBezTo>
                    <a:pt x="1765" y="1529"/>
                    <a:pt x="1735" y="1464"/>
                    <a:pt x="1681" y="1420"/>
                  </a:cubicBezTo>
                  <a:cubicBezTo>
                    <a:pt x="1498" y="1270"/>
                    <a:pt x="1301" y="1162"/>
                    <a:pt x="1221" y="1121"/>
                  </a:cubicBezTo>
                  <a:cubicBezTo>
                    <a:pt x="1221" y="863"/>
                    <a:pt x="1221" y="863"/>
                    <a:pt x="1221" y="863"/>
                  </a:cubicBezTo>
                  <a:cubicBezTo>
                    <a:pt x="1264" y="822"/>
                    <a:pt x="1289" y="765"/>
                    <a:pt x="1289" y="705"/>
                  </a:cubicBezTo>
                  <a:close/>
                  <a:moveTo>
                    <a:pt x="1595" y="1525"/>
                  </a:moveTo>
                  <a:cubicBezTo>
                    <a:pt x="1617" y="1543"/>
                    <a:pt x="1630" y="1570"/>
                    <a:pt x="1630" y="1598"/>
                  </a:cubicBezTo>
                  <a:cubicBezTo>
                    <a:pt x="1630" y="1760"/>
                    <a:pt x="1630" y="1760"/>
                    <a:pt x="1630" y="1760"/>
                  </a:cubicBezTo>
                  <a:cubicBezTo>
                    <a:pt x="137" y="1760"/>
                    <a:pt x="137" y="1760"/>
                    <a:pt x="137" y="1760"/>
                  </a:cubicBezTo>
                  <a:cubicBezTo>
                    <a:pt x="137" y="1598"/>
                    <a:pt x="137" y="1598"/>
                    <a:pt x="137" y="1598"/>
                  </a:cubicBezTo>
                  <a:cubicBezTo>
                    <a:pt x="137" y="1570"/>
                    <a:pt x="149" y="1543"/>
                    <a:pt x="171" y="1525"/>
                  </a:cubicBezTo>
                  <a:cubicBezTo>
                    <a:pt x="373" y="1359"/>
                    <a:pt x="592" y="1248"/>
                    <a:pt x="634" y="1228"/>
                  </a:cubicBezTo>
                  <a:cubicBezTo>
                    <a:pt x="662" y="1214"/>
                    <a:pt x="681" y="1184"/>
                    <a:pt x="681" y="1154"/>
                  </a:cubicBezTo>
                  <a:cubicBezTo>
                    <a:pt x="681" y="830"/>
                    <a:pt x="681" y="830"/>
                    <a:pt x="681" y="830"/>
                  </a:cubicBezTo>
                  <a:cubicBezTo>
                    <a:pt x="681" y="808"/>
                    <a:pt x="669" y="786"/>
                    <a:pt x="651" y="774"/>
                  </a:cubicBezTo>
                  <a:cubicBezTo>
                    <a:pt x="627" y="758"/>
                    <a:pt x="614" y="733"/>
                    <a:pt x="614" y="705"/>
                  </a:cubicBezTo>
                  <a:cubicBezTo>
                    <a:pt x="614" y="371"/>
                    <a:pt x="614" y="371"/>
                    <a:pt x="614" y="371"/>
                  </a:cubicBezTo>
                  <a:cubicBezTo>
                    <a:pt x="614" y="241"/>
                    <a:pt x="719" y="137"/>
                    <a:pt x="847" y="137"/>
                  </a:cubicBezTo>
                  <a:cubicBezTo>
                    <a:pt x="920" y="137"/>
                    <a:pt x="920" y="137"/>
                    <a:pt x="920" y="137"/>
                  </a:cubicBezTo>
                  <a:cubicBezTo>
                    <a:pt x="1049" y="137"/>
                    <a:pt x="1153" y="242"/>
                    <a:pt x="1153" y="371"/>
                  </a:cubicBezTo>
                  <a:cubicBezTo>
                    <a:pt x="1153" y="705"/>
                    <a:pt x="1153" y="705"/>
                    <a:pt x="1153" y="705"/>
                  </a:cubicBezTo>
                  <a:cubicBezTo>
                    <a:pt x="1153" y="733"/>
                    <a:pt x="1139" y="759"/>
                    <a:pt x="1116" y="774"/>
                  </a:cubicBezTo>
                  <a:cubicBezTo>
                    <a:pt x="1097" y="786"/>
                    <a:pt x="1086" y="808"/>
                    <a:pt x="1086" y="830"/>
                  </a:cubicBezTo>
                  <a:cubicBezTo>
                    <a:pt x="1086" y="1154"/>
                    <a:pt x="1086" y="1154"/>
                    <a:pt x="1086" y="1154"/>
                  </a:cubicBezTo>
                  <a:cubicBezTo>
                    <a:pt x="1086" y="1185"/>
                    <a:pt x="1104" y="1214"/>
                    <a:pt x="1133" y="1228"/>
                  </a:cubicBezTo>
                  <a:cubicBezTo>
                    <a:pt x="1174" y="1248"/>
                    <a:pt x="1393" y="1360"/>
                    <a:pt x="1595" y="15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" name="Date Placeholder 8">
            <a:extLst>
              <a:ext uri="{FF2B5EF4-FFF2-40B4-BE49-F238E27FC236}">
                <a16:creationId xmlns="" xmlns:a16="http://schemas.microsoft.com/office/drawing/2014/main" id="{374C23ED-0F03-4542-B328-400E60947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67AA-3A65-4DE2-99C1-BBA8DBC90CFB}" type="datetime1">
              <a:rPr lang="id-ID" smtClean="0"/>
              <a:t>05/08/19</a:t>
            </a:fld>
            <a:endParaRPr lang="id-ID"/>
          </a:p>
        </p:txBody>
      </p:sp>
      <p:sp>
        <p:nvSpPr>
          <p:cNvPr id="24" name="Slide Number Placeholder 23">
            <a:extLst>
              <a:ext uri="{FF2B5EF4-FFF2-40B4-BE49-F238E27FC236}">
                <a16:creationId xmlns="" xmlns:a16="http://schemas.microsoft.com/office/drawing/2014/main" id="{1F64B514-F8D6-4165-AD61-46E7AA2B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3544" y="6356350"/>
            <a:ext cx="2743200" cy="365125"/>
          </a:xfrm>
        </p:spPr>
        <p:txBody>
          <a:bodyPr/>
          <a:lstStyle/>
          <a:p>
            <a:fld id="{9FE7C251-D6ED-4C4E-A362-F0251D2345FB}" type="slidenum">
              <a:rPr lang="id-ID" smtClean="0"/>
              <a:t>5</a:t>
            </a:fld>
            <a:endParaRPr lang="id-ID"/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3443580" y="443850"/>
            <a:ext cx="542492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th-TH" sz="2800" b="1" dirty="0" smtClean="0">
                <a:latin typeface="Sukhumvit Set Light" charset="-34"/>
                <a:ea typeface="Sukhumvit Set Light" charset="-34"/>
                <a:cs typeface="Sukhumvit Set Light" charset="-34"/>
              </a:rPr>
              <a:t>แนวคิดทฤษฎีที่เกี่ยวข้องกับนวัตกรรม</a:t>
            </a:r>
            <a:endParaRPr lang="th-TH" sz="2800" b="1" dirty="0">
              <a:latin typeface="Sukhumvit Set Light" charset="-34"/>
              <a:ea typeface="Sukhumvit Set Light" charset="-34"/>
              <a:cs typeface="Sukhumvit Set Light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1277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87021270-2B61-4F39-A3CC-64C3BBBB1C1B}"/>
              </a:ext>
            </a:extLst>
          </p:cNvPr>
          <p:cNvGrpSpPr/>
          <p:nvPr/>
        </p:nvGrpSpPr>
        <p:grpSpPr>
          <a:xfrm>
            <a:off x="944663" y="1547838"/>
            <a:ext cx="2465398" cy="4315523"/>
            <a:chOff x="1804410" y="1510400"/>
            <a:chExt cx="2462789" cy="4128400"/>
          </a:xfrm>
        </p:grpSpPr>
        <p:sp>
          <p:nvSpPr>
            <p:cNvPr id="10" name="Isosceles Triangle 9">
              <a:extLst>
                <a:ext uri="{FF2B5EF4-FFF2-40B4-BE49-F238E27FC236}">
                  <a16:creationId xmlns="" xmlns:a16="http://schemas.microsoft.com/office/drawing/2014/main" id="{CB1287E7-70FE-4DA6-BAAD-0A3558D1F9CD}"/>
                </a:ext>
              </a:extLst>
            </p:cNvPr>
            <p:cNvSpPr/>
            <p:nvPr/>
          </p:nvSpPr>
          <p:spPr>
            <a:xfrm rot="10800000">
              <a:off x="2769105" y="5309500"/>
              <a:ext cx="533400" cy="3293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="" xmlns:a16="http://schemas.microsoft.com/office/drawing/2014/main" id="{8D140EDA-9405-4615-BEB6-D6B87E3D4098}"/>
                </a:ext>
              </a:extLst>
            </p:cNvPr>
            <p:cNvSpPr/>
            <p:nvPr/>
          </p:nvSpPr>
          <p:spPr>
            <a:xfrm>
              <a:off x="1804410" y="1510400"/>
              <a:ext cx="2462789" cy="3837200"/>
            </a:xfrm>
            <a:prstGeom prst="roundRect">
              <a:avLst>
                <a:gd name="adj" fmla="val 694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="" xmlns:a16="http://schemas.microsoft.com/office/drawing/2014/main" id="{47203F65-F313-44AF-9911-3126A3077951}"/>
              </a:ext>
            </a:extLst>
          </p:cNvPr>
          <p:cNvGrpSpPr/>
          <p:nvPr/>
        </p:nvGrpSpPr>
        <p:grpSpPr>
          <a:xfrm>
            <a:off x="1990554" y="1961878"/>
            <a:ext cx="373617" cy="347072"/>
            <a:chOff x="3529013" y="717550"/>
            <a:chExt cx="512762" cy="519112"/>
          </a:xfrm>
          <a:solidFill>
            <a:schemeClr val="bg1"/>
          </a:solidFill>
          <a:effectLst/>
        </p:grpSpPr>
        <p:sp>
          <p:nvSpPr>
            <p:cNvPr id="66" name="Freeform 7">
              <a:extLst>
                <a:ext uri="{FF2B5EF4-FFF2-40B4-BE49-F238E27FC236}">
                  <a16:creationId xmlns="" xmlns:a16="http://schemas.microsoft.com/office/drawing/2014/main" id="{53C507B5-0879-4058-BC22-0E9CCB3604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9013" y="717550"/>
              <a:ext cx="512762" cy="519112"/>
            </a:xfrm>
            <a:custGeom>
              <a:avLst/>
              <a:gdLst>
                <a:gd name="T0" fmla="*/ 94 w 188"/>
                <a:gd name="T1" fmla="*/ 17 h 188"/>
                <a:gd name="T2" fmla="*/ 132 w 188"/>
                <a:gd name="T3" fmla="*/ 17 h 188"/>
                <a:gd name="T4" fmla="*/ 150 w 188"/>
                <a:gd name="T5" fmla="*/ 21 h 188"/>
                <a:gd name="T6" fmla="*/ 161 w 188"/>
                <a:gd name="T7" fmla="*/ 28 h 188"/>
                <a:gd name="T8" fmla="*/ 168 w 188"/>
                <a:gd name="T9" fmla="*/ 39 h 188"/>
                <a:gd name="T10" fmla="*/ 171 w 188"/>
                <a:gd name="T11" fmla="*/ 56 h 188"/>
                <a:gd name="T12" fmla="*/ 172 w 188"/>
                <a:gd name="T13" fmla="*/ 94 h 188"/>
                <a:gd name="T14" fmla="*/ 171 w 188"/>
                <a:gd name="T15" fmla="*/ 132 h 188"/>
                <a:gd name="T16" fmla="*/ 168 w 188"/>
                <a:gd name="T17" fmla="*/ 149 h 188"/>
                <a:gd name="T18" fmla="*/ 161 w 188"/>
                <a:gd name="T19" fmla="*/ 160 h 188"/>
                <a:gd name="T20" fmla="*/ 150 w 188"/>
                <a:gd name="T21" fmla="*/ 167 h 188"/>
                <a:gd name="T22" fmla="*/ 132 w 188"/>
                <a:gd name="T23" fmla="*/ 171 h 188"/>
                <a:gd name="T24" fmla="*/ 94 w 188"/>
                <a:gd name="T25" fmla="*/ 171 h 188"/>
                <a:gd name="T26" fmla="*/ 56 w 188"/>
                <a:gd name="T27" fmla="*/ 171 h 188"/>
                <a:gd name="T28" fmla="*/ 39 w 188"/>
                <a:gd name="T29" fmla="*/ 167 h 188"/>
                <a:gd name="T30" fmla="*/ 28 w 188"/>
                <a:gd name="T31" fmla="*/ 160 h 188"/>
                <a:gd name="T32" fmla="*/ 21 w 188"/>
                <a:gd name="T33" fmla="*/ 149 h 188"/>
                <a:gd name="T34" fmla="*/ 18 w 188"/>
                <a:gd name="T35" fmla="*/ 132 h 188"/>
                <a:gd name="T36" fmla="*/ 17 w 188"/>
                <a:gd name="T37" fmla="*/ 94 h 188"/>
                <a:gd name="T38" fmla="*/ 18 w 188"/>
                <a:gd name="T39" fmla="*/ 56 h 188"/>
                <a:gd name="T40" fmla="*/ 21 w 188"/>
                <a:gd name="T41" fmla="*/ 39 h 188"/>
                <a:gd name="T42" fmla="*/ 28 w 188"/>
                <a:gd name="T43" fmla="*/ 28 h 188"/>
                <a:gd name="T44" fmla="*/ 39 w 188"/>
                <a:gd name="T45" fmla="*/ 21 h 188"/>
                <a:gd name="T46" fmla="*/ 56 w 188"/>
                <a:gd name="T47" fmla="*/ 17 h 188"/>
                <a:gd name="T48" fmla="*/ 94 w 188"/>
                <a:gd name="T49" fmla="*/ 17 h 188"/>
                <a:gd name="T50" fmla="*/ 94 w 188"/>
                <a:gd name="T51" fmla="*/ 0 h 188"/>
                <a:gd name="T52" fmla="*/ 56 w 188"/>
                <a:gd name="T53" fmla="*/ 0 h 188"/>
                <a:gd name="T54" fmla="*/ 33 w 188"/>
                <a:gd name="T55" fmla="*/ 5 h 188"/>
                <a:gd name="T56" fmla="*/ 16 w 188"/>
                <a:gd name="T57" fmla="*/ 16 h 188"/>
                <a:gd name="T58" fmla="*/ 5 w 188"/>
                <a:gd name="T59" fmla="*/ 32 h 188"/>
                <a:gd name="T60" fmla="*/ 1 w 188"/>
                <a:gd name="T61" fmla="*/ 55 h 188"/>
                <a:gd name="T62" fmla="*/ 0 w 188"/>
                <a:gd name="T63" fmla="*/ 94 h 188"/>
                <a:gd name="T64" fmla="*/ 1 w 188"/>
                <a:gd name="T65" fmla="*/ 133 h 188"/>
                <a:gd name="T66" fmla="*/ 5 w 188"/>
                <a:gd name="T67" fmla="*/ 156 h 188"/>
                <a:gd name="T68" fmla="*/ 16 w 188"/>
                <a:gd name="T69" fmla="*/ 172 h 188"/>
                <a:gd name="T70" fmla="*/ 33 w 188"/>
                <a:gd name="T71" fmla="*/ 183 h 188"/>
                <a:gd name="T72" fmla="*/ 56 w 188"/>
                <a:gd name="T73" fmla="*/ 188 h 188"/>
                <a:gd name="T74" fmla="*/ 94 w 188"/>
                <a:gd name="T75" fmla="*/ 188 h 188"/>
                <a:gd name="T76" fmla="*/ 133 w 188"/>
                <a:gd name="T77" fmla="*/ 188 h 188"/>
                <a:gd name="T78" fmla="*/ 156 w 188"/>
                <a:gd name="T79" fmla="*/ 183 h 188"/>
                <a:gd name="T80" fmla="*/ 173 w 188"/>
                <a:gd name="T81" fmla="*/ 172 h 188"/>
                <a:gd name="T82" fmla="*/ 184 w 188"/>
                <a:gd name="T83" fmla="*/ 156 h 188"/>
                <a:gd name="T84" fmla="*/ 188 w 188"/>
                <a:gd name="T85" fmla="*/ 133 h 188"/>
                <a:gd name="T86" fmla="*/ 188 w 188"/>
                <a:gd name="T87" fmla="*/ 94 h 188"/>
                <a:gd name="T88" fmla="*/ 188 w 188"/>
                <a:gd name="T89" fmla="*/ 55 h 188"/>
                <a:gd name="T90" fmla="*/ 184 w 188"/>
                <a:gd name="T91" fmla="*/ 32 h 188"/>
                <a:gd name="T92" fmla="*/ 173 w 188"/>
                <a:gd name="T93" fmla="*/ 16 h 188"/>
                <a:gd name="T94" fmla="*/ 156 w 188"/>
                <a:gd name="T95" fmla="*/ 5 h 188"/>
                <a:gd name="T96" fmla="*/ 133 w 188"/>
                <a:gd name="T97" fmla="*/ 0 h 188"/>
                <a:gd name="T98" fmla="*/ 94 w 188"/>
                <a:gd name="T99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88">
                  <a:moveTo>
                    <a:pt x="94" y="17"/>
                  </a:moveTo>
                  <a:cubicBezTo>
                    <a:pt x="120" y="17"/>
                    <a:pt x="122" y="17"/>
                    <a:pt x="132" y="17"/>
                  </a:cubicBezTo>
                  <a:cubicBezTo>
                    <a:pt x="142" y="18"/>
                    <a:pt x="147" y="19"/>
                    <a:pt x="150" y="21"/>
                  </a:cubicBezTo>
                  <a:cubicBezTo>
                    <a:pt x="154" y="22"/>
                    <a:pt x="157" y="24"/>
                    <a:pt x="161" y="28"/>
                  </a:cubicBezTo>
                  <a:cubicBezTo>
                    <a:pt x="164" y="31"/>
                    <a:pt x="166" y="34"/>
                    <a:pt x="168" y="39"/>
                  </a:cubicBezTo>
                  <a:cubicBezTo>
                    <a:pt x="169" y="42"/>
                    <a:pt x="171" y="47"/>
                    <a:pt x="171" y="56"/>
                  </a:cubicBezTo>
                  <a:cubicBezTo>
                    <a:pt x="171" y="66"/>
                    <a:pt x="172" y="69"/>
                    <a:pt x="172" y="94"/>
                  </a:cubicBezTo>
                  <a:cubicBezTo>
                    <a:pt x="172" y="119"/>
                    <a:pt x="171" y="122"/>
                    <a:pt x="171" y="132"/>
                  </a:cubicBezTo>
                  <a:cubicBezTo>
                    <a:pt x="171" y="141"/>
                    <a:pt x="169" y="146"/>
                    <a:pt x="168" y="149"/>
                  </a:cubicBezTo>
                  <a:cubicBezTo>
                    <a:pt x="166" y="154"/>
                    <a:pt x="164" y="157"/>
                    <a:pt x="161" y="160"/>
                  </a:cubicBezTo>
                  <a:cubicBezTo>
                    <a:pt x="157" y="164"/>
                    <a:pt x="154" y="166"/>
                    <a:pt x="150" y="167"/>
                  </a:cubicBezTo>
                  <a:cubicBezTo>
                    <a:pt x="147" y="169"/>
                    <a:pt x="142" y="170"/>
                    <a:pt x="132" y="171"/>
                  </a:cubicBezTo>
                  <a:cubicBezTo>
                    <a:pt x="122" y="171"/>
                    <a:pt x="120" y="171"/>
                    <a:pt x="94" y="171"/>
                  </a:cubicBezTo>
                  <a:cubicBezTo>
                    <a:pt x="69" y="171"/>
                    <a:pt x="66" y="171"/>
                    <a:pt x="56" y="171"/>
                  </a:cubicBezTo>
                  <a:cubicBezTo>
                    <a:pt x="47" y="170"/>
                    <a:pt x="42" y="169"/>
                    <a:pt x="39" y="167"/>
                  </a:cubicBezTo>
                  <a:cubicBezTo>
                    <a:pt x="35" y="166"/>
                    <a:pt x="31" y="164"/>
                    <a:pt x="28" y="160"/>
                  </a:cubicBezTo>
                  <a:cubicBezTo>
                    <a:pt x="25" y="157"/>
                    <a:pt x="23" y="154"/>
                    <a:pt x="21" y="149"/>
                  </a:cubicBezTo>
                  <a:cubicBezTo>
                    <a:pt x="20" y="146"/>
                    <a:pt x="18" y="141"/>
                    <a:pt x="18" y="132"/>
                  </a:cubicBezTo>
                  <a:cubicBezTo>
                    <a:pt x="17" y="122"/>
                    <a:pt x="17" y="119"/>
                    <a:pt x="17" y="94"/>
                  </a:cubicBezTo>
                  <a:cubicBezTo>
                    <a:pt x="17" y="69"/>
                    <a:pt x="17" y="66"/>
                    <a:pt x="18" y="56"/>
                  </a:cubicBezTo>
                  <a:cubicBezTo>
                    <a:pt x="18" y="47"/>
                    <a:pt x="20" y="42"/>
                    <a:pt x="21" y="39"/>
                  </a:cubicBezTo>
                  <a:cubicBezTo>
                    <a:pt x="23" y="34"/>
                    <a:pt x="25" y="31"/>
                    <a:pt x="28" y="28"/>
                  </a:cubicBezTo>
                  <a:cubicBezTo>
                    <a:pt x="31" y="24"/>
                    <a:pt x="35" y="22"/>
                    <a:pt x="39" y="21"/>
                  </a:cubicBezTo>
                  <a:cubicBezTo>
                    <a:pt x="42" y="19"/>
                    <a:pt x="47" y="18"/>
                    <a:pt x="56" y="17"/>
                  </a:cubicBezTo>
                  <a:cubicBezTo>
                    <a:pt x="66" y="17"/>
                    <a:pt x="69" y="17"/>
                    <a:pt x="94" y="17"/>
                  </a:cubicBezTo>
                  <a:moveTo>
                    <a:pt x="94" y="0"/>
                  </a:moveTo>
                  <a:cubicBezTo>
                    <a:pt x="69" y="0"/>
                    <a:pt x="66" y="0"/>
                    <a:pt x="56" y="0"/>
                  </a:cubicBezTo>
                  <a:cubicBezTo>
                    <a:pt x="46" y="1"/>
                    <a:pt x="39" y="3"/>
                    <a:pt x="33" y="5"/>
                  </a:cubicBezTo>
                  <a:cubicBezTo>
                    <a:pt x="27" y="7"/>
                    <a:pt x="21" y="10"/>
                    <a:pt x="16" y="16"/>
                  </a:cubicBezTo>
                  <a:cubicBezTo>
                    <a:pt x="11" y="21"/>
                    <a:pt x="8" y="26"/>
                    <a:pt x="5" y="32"/>
                  </a:cubicBezTo>
                  <a:cubicBezTo>
                    <a:pt x="3" y="38"/>
                    <a:pt x="1" y="45"/>
                    <a:pt x="1" y="55"/>
                  </a:cubicBezTo>
                  <a:cubicBezTo>
                    <a:pt x="0" y="65"/>
                    <a:pt x="0" y="68"/>
                    <a:pt x="0" y="94"/>
                  </a:cubicBezTo>
                  <a:cubicBezTo>
                    <a:pt x="0" y="120"/>
                    <a:pt x="0" y="123"/>
                    <a:pt x="1" y="133"/>
                  </a:cubicBezTo>
                  <a:cubicBezTo>
                    <a:pt x="1" y="143"/>
                    <a:pt x="3" y="150"/>
                    <a:pt x="5" y="156"/>
                  </a:cubicBezTo>
                  <a:cubicBezTo>
                    <a:pt x="8" y="162"/>
                    <a:pt x="11" y="167"/>
                    <a:pt x="16" y="172"/>
                  </a:cubicBezTo>
                  <a:cubicBezTo>
                    <a:pt x="21" y="178"/>
                    <a:pt x="27" y="181"/>
                    <a:pt x="33" y="183"/>
                  </a:cubicBezTo>
                  <a:cubicBezTo>
                    <a:pt x="39" y="185"/>
                    <a:pt x="46" y="187"/>
                    <a:pt x="56" y="188"/>
                  </a:cubicBezTo>
                  <a:cubicBezTo>
                    <a:pt x="66" y="188"/>
                    <a:pt x="69" y="188"/>
                    <a:pt x="94" y="188"/>
                  </a:cubicBezTo>
                  <a:cubicBezTo>
                    <a:pt x="120" y="188"/>
                    <a:pt x="123" y="188"/>
                    <a:pt x="133" y="188"/>
                  </a:cubicBezTo>
                  <a:cubicBezTo>
                    <a:pt x="143" y="187"/>
                    <a:pt x="150" y="185"/>
                    <a:pt x="156" y="183"/>
                  </a:cubicBezTo>
                  <a:cubicBezTo>
                    <a:pt x="162" y="181"/>
                    <a:pt x="167" y="178"/>
                    <a:pt x="173" y="172"/>
                  </a:cubicBezTo>
                  <a:cubicBezTo>
                    <a:pt x="178" y="167"/>
                    <a:pt x="181" y="162"/>
                    <a:pt x="184" y="156"/>
                  </a:cubicBezTo>
                  <a:cubicBezTo>
                    <a:pt x="186" y="150"/>
                    <a:pt x="187" y="143"/>
                    <a:pt x="188" y="133"/>
                  </a:cubicBezTo>
                  <a:cubicBezTo>
                    <a:pt x="188" y="123"/>
                    <a:pt x="188" y="120"/>
                    <a:pt x="188" y="94"/>
                  </a:cubicBezTo>
                  <a:cubicBezTo>
                    <a:pt x="188" y="68"/>
                    <a:pt x="188" y="65"/>
                    <a:pt x="188" y="55"/>
                  </a:cubicBezTo>
                  <a:cubicBezTo>
                    <a:pt x="187" y="45"/>
                    <a:pt x="186" y="38"/>
                    <a:pt x="184" y="32"/>
                  </a:cubicBezTo>
                  <a:cubicBezTo>
                    <a:pt x="181" y="26"/>
                    <a:pt x="178" y="21"/>
                    <a:pt x="173" y="16"/>
                  </a:cubicBezTo>
                  <a:cubicBezTo>
                    <a:pt x="167" y="10"/>
                    <a:pt x="162" y="7"/>
                    <a:pt x="156" y="5"/>
                  </a:cubicBezTo>
                  <a:cubicBezTo>
                    <a:pt x="150" y="3"/>
                    <a:pt x="143" y="1"/>
                    <a:pt x="133" y="0"/>
                  </a:cubicBezTo>
                  <a:cubicBezTo>
                    <a:pt x="123" y="0"/>
                    <a:pt x="120" y="0"/>
                    <a:pt x="9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Freeform 8">
              <a:extLst>
                <a:ext uri="{FF2B5EF4-FFF2-40B4-BE49-F238E27FC236}">
                  <a16:creationId xmlns="" xmlns:a16="http://schemas.microsoft.com/office/drawing/2014/main" id="{4B31F148-5545-422D-9D86-A560A4789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4425" y="844550"/>
              <a:ext cx="265112" cy="265112"/>
            </a:xfrm>
            <a:custGeom>
              <a:avLst/>
              <a:gdLst>
                <a:gd name="T0" fmla="*/ 48 w 97"/>
                <a:gd name="T1" fmla="*/ 0 h 96"/>
                <a:gd name="T2" fmla="*/ 0 w 97"/>
                <a:gd name="T3" fmla="*/ 48 h 96"/>
                <a:gd name="T4" fmla="*/ 48 w 97"/>
                <a:gd name="T5" fmla="*/ 96 h 96"/>
                <a:gd name="T6" fmla="*/ 97 w 97"/>
                <a:gd name="T7" fmla="*/ 48 h 96"/>
                <a:gd name="T8" fmla="*/ 48 w 97"/>
                <a:gd name="T9" fmla="*/ 0 h 96"/>
                <a:gd name="T10" fmla="*/ 48 w 97"/>
                <a:gd name="T11" fmla="*/ 79 h 96"/>
                <a:gd name="T12" fmla="*/ 17 w 97"/>
                <a:gd name="T13" fmla="*/ 48 h 96"/>
                <a:gd name="T14" fmla="*/ 48 w 97"/>
                <a:gd name="T15" fmla="*/ 17 h 96"/>
                <a:gd name="T16" fmla="*/ 80 w 97"/>
                <a:gd name="T17" fmla="*/ 48 h 96"/>
                <a:gd name="T18" fmla="*/ 48 w 97"/>
                <a:gd name="T19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6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6"/>
                    <a:pt x="48" y="96"/>
                  </a:cubicBezTo>
                  <a:cubicBezTo>
                    <a:pt x="75" y="96"/>
                    <a:pt x="97" y="75"/>
                    <a:pt x="97" y="48"/>
                  </a:cubicBezTo>
                  <a:cubicBezTo>
                    <a:pt x="97" y="21"/>
                    <a:pt x="75" y="0"/>
                    <a:pt x="48" y="0"/>
                  </a:cubicBezTo>
                  <a:moveTo>
                    <a:pt x="48" y="79"/>
                  </a:moveTo>
                  <a:cubicBezTo>
                    <a:pt x="31" y="79"/>
                    <a:pt x="17" y="65"/>
                    <a:pt x="17" y="48"/>
                  </a:cubicBezTo>
                  <a:cubicBezTo>
                    <a:pt x="17" y="31"/>
                    <a:pt x="31" y="17"/>
                    <a:pt x="48" y="17"/>
                  </a:cubicBezTo>
                  <a:cubicBezTo>
                    <a:pt x="66" y="17"/>
                    <a:pt x="80" y="31"/>
                    <a:pt x="80" y="48"/>
                  </a:cubicBezTo>
                  <a:cubicBezTo>
                    <a:pt x="80" y="65"/>
                    <a:pt x="66" y="79"/>
                    <a:pt x="4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Oval 9">
              <a:extLst>
                <a:ext uri="{FF2B5EF4-FFF2-40B4-BE49-F238E27FC236}">
                  <a16:creationId xmlns="" xmlns:a16="http://schemas.microsoft.com/office/drawing/2014/main" id="{041D825D-3B8A-403B-9E8C-7545D0C50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0963" y="806450"/>
              <a:ext cx="63500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325C1E91-839E-4978-B0D7-FDAFE40F3CE2}"/>
              </a:ext>
            </a:extLst>
          </p:cNvPr>
          <p:cNvSpPr txBox="1"/>
          <p:nvPr/>
        </p:nvSpPr>
        <p:spPr>
          <a:xfrm>
            <a:off x="1109272" y="2806802"/>
            <a:ext cx="2123293" cy="221599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1. </a:t>
            </a:r>
            <a:r>
              <a:rPr lang="th-TH" sz="1600" dirty="0">
                <a:solidFill>
                  <a:schemeClr val="bg1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วิเคราะห์โครงสร้างของสาระการเรียนรู้วิชาสุขศึกษาและพลศึกษา </a:t>
            </a:r>
            <a:r>
              <a:rPr lang="en-US" sz="1600" dirty="0" smtClean="0">
                <a:solidFill>
                  <a:schemeClr val="bg1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/>
            </a:r>
            <a:br>
              <a:rPr lang="en-US" sz="1600" dirty="0" smtClean="0">
                <a:solidFill>
                  <a:schemeClr val="bg1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</a:br>
            <a:r>
              <a:rPr lang="th-TH" sz="1600" dirty="0" smtClean="0">
                <a:solidFill>
                  <a:schemeClr val="bg1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หน่วย</a:t>
            </a:r>
            <a:r>
              <a:rPr lang="th-TH" sz="1600" dirty="0">
                <a:solidFill>
                  <a:schemeClr val="bg1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ที่ 2.1 ความสำคัญของกล้ามเนื้อกระดูกและข้อต่อที่มีผลต่อสุขภาพการเจริญเติบโตและพัฒนาการ เรื่อง ตัวเรา ของนักเรียนชั้นประถมศึกษาปีที่ </a:t>
            </a:r>
            <a:r>
              <a:rPr lang="en-US" sz="1600" dirty="0">
                <a:solidFill>
                  <a:schemeClr val="bg1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6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723BC5CA-D761-4693-B501-F76EB1EB000F}"/>
              </a:ext>
            </a:extLst>
          </p:cNvPr>
          <p:cNvSpPr txBox="1"/>
          <p:nvPr/>
        </p:nvSpPr>
        <p:spPr>
          <a:xfrm>
            <a:off x="1670013" y="2401789"/>
            <a:ext cx="9489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ukhumvit Set Medium" charset="-34"/>
                <a:ea typeface="Sukhumvit Set Medium" charset="-34"/>
                <a:cs typeface="Sukhumvit Set Medium" charset="-34"/>
              </a:rPr>
              <a:t>First step</a:t>
            </a:r>
            <a:endParaRPr lang="id-ID" dirty="0">
              <a:solidFill>
                <a:schemeClr val="bg1"/>
              </a:solidFill>
              <a:latin typeface="Sukhumvit Set Medium" charset="-34"/>
              <a:ea typeface="Sukhumvit Set Medium" charset="-34"/>
              <a:cs typeface="Sukhumvit Set Medium" charset="-3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6E60277-157F-4C58-ADAB-EEC2E8DA3129}"/>
              </a:ext>
            </a:extLst>
          </p:cNvPr>
          <p:cNvSpPr txBox="1"/>
          <p:nvPr/>
        </p:nvSpPr>
        <p:spPr>
          <a:xfrm>
            <a:off x="1730092" y="5916804"/>
            <a:ext cx="88165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th-TH" b="1" dirty="0" smtClean="0">
                <a:solidFill>
                  <a:schemeClr val="accent1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ลำดับที่ </a:t>
            </a:r>
            <a:r>
              <a:rPr lang="en-US" b="1" dirty="0" smtClean="0">
                <a:solidFill>
                  <a:schemeClr val="accent1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1</a:t>
            </a:r>
            <a:endParaRPr lang="id-ID" b="1" dirty="0">
              <a:solidFill>
                <a:schemeClr val="accent1"/>
              </a:solidFill>
              <a:latin typeface="Sukhumvit Set Light" charset="-34"/>
              <a:ea typeface="Sukhumvit Set Light" charset="-34"/>
              <a:cs typeface="Sukhumvit Set Light" charset="-34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="" xmlns:a16="http://schemas.microsoft.com/office/drawing/2014/main" id="{20D1DFA3-F29E-4FE5-9FC7-B3512FD8B95E}"/>
              </a:ext>
            </a:extLst>
          </p:cNvPr>
          <p:cNvGrpSpPr/>
          <p:nvPr/>
        </p:nvGrpSpPr>
        <p:grpSpPr>
          <a:xfrm>
            <a:off x="3557089" y="1547839"/>
            <a:ext cx="2465398" cy="4366622"/>
            <a:chOff x="1804410" y="1510400"/>
            <a:chExt cx="2462789" cy="4128400"/>
          </a:xfrm>
          <a:solidFill>
            <a:schemeClr val="accent2"/>
          </a:solidFill>
        </p:grpSpPr>
        <p:sp>
          <p:nvSpPr>
            <p:cNvPr id="49" name="Isosceles Triangle 48">
              <a:extLst>
                <a:ext uri="{FF2B5EF4-FFF2-40B4-BE49-F238E27FC236}">
                  <a16:creationId xmlns="" xmlns:a16="http://schemas.microsoft.com/office/drawing/2014/main" id="{3E3AFEA2-D37D-44AE-9103-6D7C67360219}"/>
                </a:ext>
              </a:extLst>
            </p:cNvPr>
            <p:cNvSpPr/>
            <p:nvPr/>
          </p:nvSpPr>
          <p:spPr>
            <a:xfrm rot="10800000">
              <a:off x="2769105" y="5309500"/>
              <a:ext cx="533400" cy="3293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="" xmlns:a16="http://schemas.microsoft.com/office/drawing/2014/main" id="{BF89A64E-0C10-47D5-9379-59872278B6A1}"/>
                </a:ext>
              </a:extLst>
            </p:cNvPr>
            <p:cNvSpPr/>
            <p:nvPr/>
          </p:nvSpPr>
          <p:spPr>
            <a:xfrm>
              <a:off x="1804410" y="1510400"/>
              <a:ext cx="2462789" cy="3837200"/>
            </a:xfrm>
            <a:prstGeom prst="roundRect">
              <a:avLst>
                <a:gd name="adj" fmla="val 69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2" name="Freeform 6">
            <a:extLst>
              <a:ext uri="{FF2B5EF4-FFF2-40B4-BE49-F238E27FC236}">
                <a16:creationId xmlns="" xmlns:a16="http://schemas.microsoft.com/office/drawing/2014/main" id="{6FF0123E-9128-4B58-B1C9-DB34782AF1CA}"/>
              </a:ext>
            </a:extLst>
          </p:cNvPr>
          <p:cNvSpPr>
            <a:spLocks/>
          </p:cNvSpPr>
          <p:nvPr/>
        </p:nvSpPr>
        <p:spPr bwMode="auto">
          <a:xfrm>
            <a:off x="4696744" y="1948622"/>
            <a:ext cx="186088" cy="373584"/>
          </a:xfrm>
          <a:custGeom>
            <a:avLst/>
            <a:gdLst>
              <a:gd name="T0" fmla="*/ 22 w 96"/>
              <a:gd name="T1" fmla="*/ 208 h 208"/>
              <a:gd name="T2" fmla="*/ 63 w 96"/>
              <a:gd name="T3" fmla="*/ 208 h 208"/>
              <a:gd name="T4" fmla="*/ 63 w 96"/>
              <a:gd name="T5" fmla="*/ 103 h 208"/>
              <a:gd name="T6" fmla="*/ 93 w 96"/>
              <a:gd name="T7" fmla="*/ 103 h 208"/>
              <a:gd name="T8" fmla="*/ 96 w 96"/>
              <a:gd name="T9" fmla="*/ 68 h 208"/>
              <a:gd name="T10" fmla="*/ 63 w 96"/>
              <a:gd name="T11" fmla="*/ 68 h 208"/>
              <a:gd name="T12" fmla="*/ 63 w 96"/>
              <a:gd name="T13" fmla="*/ 48 h 208"/>
              <a:gd name="T14" fmla="*/ 73 w 96"/>
              <a:gd name="T15" fmla="*/ 37 h 208"/>
              <a:gd name="T16" fmla="*/ 96 w 96"/>
              <a:gd name="T17" fmla="*/ 37 h 208"/>
              <a:gd name="T18" fmla="*/ 96 w 96"/>
              <a:gd name="T19" fmla="*/ 0 h 208"/>
              <a:gd name="T20" fmla="*/ 67 w 96"/>
              <a:gd name="T21" fmla="*/ 0 h 208"/>
              <a:gd name="T22" fmla="*/ 22 w 96"/>
              <a:gd name="T23" fmla="*/ 40 h 208"/>
              <a:gd name="T24" fmla="*/ 22 w 96"/>
              <a:gd name="T25" fmla="*/ 68 h 208"/>
              <a:gd name="T26" fmla="*/ 0 w 96"/>
              <a:gd name="T27" fmla="*/ 68 h 208"/>
              <a:gd name="T28" fmla="*/ 0 w 96"/>
              <a:gd name="T29" fmla="*/ 104 h 208"/>
              <a:gd name="T30" fmla="*/ 22 w 96"/>
              <a:gd name="T31" fmla="*/ 104 h 208"/>
              <a:gd name="T32" fmla="*/ 22 w 96"/>
              <a:gd name="T33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6" h="208">
                <a:moveTo>
                  <a:pt x="22" y="208"/>
                </a:moveTo>
                <a:cubicBezTo>
                  <a:pt x="63" y="208"/>
                  <a:pt x="63" y="208"/>
                  <a:pt x="63" y="208"/>
                </a:cubicBezTo>
                <a:cubicBezTo>
                  <a:pt x="63" y="103"/>
                  <a:pt x="63" y="103"/>
                  <a:pt x="63" y="103"/>
                </a:cubicBezTo>
                <a:cubicBezTo>
                  <a:pt x="93" y="103"/>
                  <a:pt x="93" y="103"/>
                  <a:pt x="93" y="103"/>
                </a:cubicBezTo>
                <a:cubicBezTo>
                  <a:pt x="96" y="68"/>
                  <a:pt x="96" y="68"/>
                  <a:pt x="96" y="68"/>
                </a:cubicBezTo>
                <a:cubicBezTo>
                  <a:pt x="63" y="68"/>
                  <a:pt x="63" y="68"/>
                  <a:pt x="63" y="68"/>
                </a:cubicBezTo>
                <a:cubicBezTo>
                  <a:pt x="63" y="68"/>
                  <a:pt x="63" y="55"/>
                  <a:pt x="63" y="48"/>
                </a:cubicBezTo>
                <a:cubicBezTo>
                  <a:pt x="63" y="40"/>
                  <a:pt x="65" y="37"/>
                  <a:pt x="73" y="37"/>
                </a:cubicBezTo>
                <a:cubicBezTo>
                  <a:pt x="80" y="37"/>
                  <a:pt x="96" y="37"/>
                  <a:pt x="96" y="37"/>
                </a:cubicBezTo>
                <a:cubicBezTo>
                  <a:pt x="96" y="0"/>
                  <a:pt x="96" y="0"/>
                  <a:pt x="96" y="0"/>
                </a:cubicBezTo>
                <a:cubicBezTo>
                  <a:pt x="96" y="0"/>
                  <a:pt x="72" y="0"/>
                  <a:pt x="67" y="0"/>
                </a:cubicBezTo>
                <a:cubicBezTo>
                  <a:pt x="36" y="0"/>
                  <a:pt x="22" y="14"/>
                  <a:pt x="22" y="40"/>
                </a:cubicBezTo>
                <a:cubicBezTo>
                  <a:pt x="22" y="63"/>
                  <a:pt x="22" y="68"/>
                  <a:pt x="22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104"/>
                  <a:pt x="0" y="104"/>
                  <a:pt x="0" y="104"/>
                </a:cubicBezTo>
                <a:cubicBezTo>
                  <a:pt x="22" y="104"/>
                  <a:pt x="22" y="104"/>
                  <a:pt x="22" y="104"/>
                </a:cubicBezTo>
                <a:lnTo>
                  <a:pt x="22" y="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7DC8E814-54CA-47EA-BCD9-536C5F71E9E1}"/>
              </a:ext>
            </a:extLst>
          </p:cNvPr>
          <p:cNvSpPr txBox="1"/>
          <p:nvPr/>
        </p:nvSpPr>
        <p:spPr>
          <a:xfrm>
            <a:off x="3841578" y="2791894"/>
            <a:ext cx="1896417" cy="246221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2.</a:t>
            </a:r>
            <a:r>
              <a:rPr lang="th-TH" sz="1600" dirty="0">
                <a:solidFill>
                  <a:schemeClr val="bg1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 นำสื่อการสอน </a:t>
            </a:r>
            <a:r>
              <a:rPr lang="en-US" sz="1600" dirty="0">
                <a:solidFill>
                  <a:schemeClr val="bg1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Mind map Muscle</a:t>
            </a:r>
            <a:r>
              <a:rPr lang="th-TH" sz="1600" dirty="0">
                <a:solidFill>
                  <a:schemeClr val="bg1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 ให้นักเรียนได้ศึกษาและปฏิบัติตาม โดยเป็นการสอนในชั่วโมงเรียน ผู้สอนและนักเรียนจะร่วมกันอภิปรายเพื่อเพิ่มความเข้าใจ และเปิดโอกาสให้นักเรียนซักถามอย่างต่อเนื่อง</a:t>
            </a:r>
            <a:endParaRPr lang="en-US" sz="1600" dirty="0">
              <a:solidFill>
                <a:schemeClr val="bg1"/>
              </a:solidFill>
              <a:latin typeface="Sukhumvit Set Light" charset="-34"/>
              <a:ea typeface="Sukhumvit Set Light" charset="-34"/>
              <a:cs typeface="Sukhumvit Set Light" charset="-34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09C1BCB2-07DD-479C-B91C-EBAADDA99CB9}"/>
              </a:ext>
            </a:extLst>
          </p:cNvPr>
          <p:cNvSpPr txBox="1"/>
          <p:nvPr/>
        </p:nvSpPr>
        <p:spPr>
          <a:xfrm>
            <a:off x="4198279" y="2427146"/>
            <a:ext cx="120193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ukhumvit Set Medium" charset="-34"/>
                <a:ea typeface="Sukhumvit Set Medium" charset="-34"/>
                <a:cs typeface="Sukhumvit Set Medium" charset="-34"/>
              </a:rPr>
              <a:t>Second step</a:t>
            </a:r>
            <a:endParaRPr lang="id-ID" b="1" dirty="0">
              <a:solidFill>
                <a:schemeClr val="bg1"/>
              </a:solidFill>
              <a:latin typeface="Sukhumvit Set Medium" charset="-34"/>
              <a:ea typeface="Sukhumvit Set Medium" charset="-34"/>
              <a:cs typeface="Sukhumvit Set Medium" charset="-34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AA607755-041C-4971-9B8B-68A3DB65C16E}"/>
              </a:ext>
            </a:extLst>
          </p:cNvPr>
          <p:cNvSpPr txBox="1"/>
          <p:nvPr/>
        </p:nvSpPr>
        <p:spPr>
          <a:xfrm>
            <a:off x="4376777" y="5944441"/>
            <a:ext cx="8560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th-TH" b="1" dirty="0" smtClean="0">
                <a:solidFill>
                  <a:schemeClr val="accent2"/>
                </a:solidFill>
                <a:latin typeface="Sukhumvit Set Medium" charset="-34"/>
                <a:ea typeface="Sukhumvit Set Medium" charset="-34"/>
                <a:cs typeface="Sukhumvit Set Medium" charset="-34"/>
              </a:rPr>
              <a:t>ลำดับที่ </a:t>
            </a:r>
            <a:r>
              <a:rPr lang="en-US" b="1" dirty="0" smtClean="0">
                <a:solidFill>
                  <a:schemeClr val="accent2"/>
                </a:solidFill>
                <a:latin typeface="Sukhumvit Set Medium" charset="-34"/>
                <a:ea typeface="Sukhumvit Set Medium" charset="-34"/>
                <a:cs typeface="Sukhumvit Set Medium" charset="-34"/>
              </a:rPr>
              <a:t>2</a:t>
            </a:r>
            <a:endParaRPr lang="id-ID" b="1" dirty="0">
              <a:solidFill>
                <a:schemeClr val="accent2"/>
              </a:solidFill>
              <a:latin typeface="Sukhumvit Set Medium" charset="-34"/>
              <a:ea typeface="Sukhumvit Set Medium" charset="-34"/>
              <a:cs typeface="Sukhumvit Set Medium" charset="-34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54E3AF4B-2089-44AA-89B8-95780B7B1D24}"/>
              </a:ext>
            </a:extLst>
          </p:cNvPr>
          <p:cNvGrpSpPr/>
          <p:nvPr/>
        </p:nvGrpSpPr>
        <p:grpSpPr>
          <a:xfrm>
            <a:off x="6169515" y="1547839"/>
            <a:ext cx="2465398" cy="4315522"/>
            <a:chOff x="1804410" y="1510400"/>
            <a:chExt cx="2462789" cy="4128400"/>
          </a:xfrm>
          <a:solidFill>
            <a:schemeClr val="accent4"/>
          </a:solidFill>
        </p:grpSpPr>
        <p:sp>
          <p:nvSpPr>
            <p:cNvPr id="55" name="Isosceles Triangle 54">
              <a:extLst>
                <a:ext uri="{FF2B5EF4-FFF2-40B4-BE49-F238E27FC236}">
                  <a16:creationId xmlns="" xmlns:a16="http://schemas.microsoft.com/office/drawing/2014/main" id="{542F1A61-3689-43B7-A0FF-5816BF50954E}"/>
                </a:ext>
              </a:extLst>
            </p:cNvPr>
            <p:cNvSpPr/>
            <p:nvPr/>
          </p:nvSpPr>
          <p:spPr>
            <a:xfrm rot="10800000">
              <a:off x="2769105" y="5309500"/>
              <a:ext cx="533400" cy="3293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="" xmlns:a16="http://schemas.microsoft.com/office/drawing/2014/main" id="{092CAFE4-DC95-4D24-A7E3-A8A2A9EFC847}"/>
                </a:ext>
              </a:extLst>
            </p:cNvPr>
            <p:cNvSpPr/>
            <p:nvPr/>
          </p:nvSpPr>
          <p:spPr>
            <a:xfrm>
              <a:off x="1804410" y="1510400"/>
              <a:ext cx="2462789" cy="3837200"/>
            </a:xfrm>
            <a:prstGeom prst="roundRect">
              <a:avLst>
                <a:gd name="adj" fmla="val 69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71" name="Freeform 13">
            <a:extLst>
              <a:ext uri="{FF2B5EF4-FFF2-40B4-BE49-F238E27FC236}">
                <a16:creationId xmlns="" xmlns:a16="http://schemas.microsoft.com/office/drawing/2014/main" id="{9FD9A708-D67C-475C-82A6-9C65704D61ED}"/>
              </a:ext>
            </a:extLst>
          </p:cNvPr>
          <p:cNvSpPr>
            <a:spLocks noEditPoints="1"/>
          </p:cNvSpPr>
          <p:nvPr/>
        </p:nvSpPr>
        <p:spPr bwMode="auto">
          <a:xfrm>
            <a:off x="7192975" y="2001018"/>
            <a:ext cx="418478" cy="268793"/>
          </a:xfrm>
          <a:custGeom>
            <a:avLst/>
            <a:gdLst>
              <a:gd name="T0" fmla="*/ 14 w 121"/>
              <a:gd name="T1" fmla="*/ 81 h 84"/>
              <a:gd name="T2" fmla="*/ 5 w 121"/>
              <a:gd name="T3" fmla="*/ 72 h 84"/>
              <a:gd name="T4" fmla="*/ 7 w 121"/>
              <a:gd name="T5" fmla="*/ 8 h 84"/>
              <a:gd name="T6" fmla="*/ 17 w 121"/>
              <a:gd name="T7" fmla="*/ 2 h 84"/>
              <a:gd name="T8" fmla="*/ 107 w 121"/>
              <a:gd name="T9" fmla="*/ 3 h 84"/>
              <a:gd name="T10" fmla="*/ 116 w 121"/>
              <a:gd name="T11" fmla="*/ 12 h 84"/>
              <a:gd name="T12" fmla="*/ 116 w 121"/>
              <a:gd name="T13" fmla="*/ 74 h 84"/>
              <a:gd name="T14" fmla="*/ 109 w 121"/>
              <a:gd name="T15" fmla="*/ 80 h 84"/>
              <a:gd name="T16" fmla="*/ 14 w 121"/>
              <a:gd name="T17" fmla="*/ 81 h 84"/>
              <a:gd name="T18" fmla="*/ 46 w 121"/>
              <a:gd name="T19" fmla="*/ 60 h 84"/>
              <a:gd name="T20" fmla="*/ 83 w 121"/>
              <a:gd name="T21" fmla="*/ 41 h 84"/>
              <a:gd name="T22" fmla="*/ 46 w 121"/>
              <a:gd name="T23" fmla="*/ 22 h 84"/>
              <a:gd name="T24" fmla="*/ 46 w 121"/>
              <a:gd name="T25" fmla="*/ 6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1" h="84">
                <a:moveTo>
                  <a:pt x="14" y="81"/>
                </a:moveTo>
                <a:cubicBezTo>
                  <a:pt x="9" y="80"/>
                  <a:pt x="6" y="77"/>
                  <a:pt x="5" y="72"/>
                </a:cubicBezTo>
                <a:cubicBezTo>
                  <a:pt x="1" y="62"/>
                  <a:pt x="0" y="17"/>
                  <a:pt x="7" y="8"/>
                </a:cubicBezTo>
                <a:cubicBezTo>
                  <a:pt x="10" y="5"/>
                  <a:pt x="13" y="3"/>
                  <a:pt x="17" y="2"/>
                </a:cubicBezTo>
                <a:cubicBezTo>
                  <a:pt x="37" y="0"/>
                  <a:pt x="100" y="1"/>
                  <a:pt x="107" y="3"/>
                </a:cubicBezTo>
                <a:cubicBezTo>
                  <a:pt x="112" y="5"/>
                  <a:pt x="115" y="8"/>
                  <a:pt x="116" y="12"/>
                </a:cubicBezTo>
                <a:cubicBezTo>
                  <a:pt x="120" y="23"/>
                  <a:pt x="121" y="63"/>
                  <a:pt x="116" y="74"/>
                </a:cubicBezTo>
                <a:cubicBezTo>
                  <a:pt x="114" y="77"/>
                  <a:pt x="112" y="79"/>
                  <a:pt x="109" y="80"/>
                </a:cubicBezTo>
                <a:cubicBezTo>
                  <a:pt x="102" y="84"/>
                  <a:pt x="24" y="84"/>
                  <a:pt x="14" y="81"/>
                </a:cubicBezTo>
                <a:close/>
                <a:moveTo>
                  <a:pt x="46" y="60"/>
                </a:moveTo>
                <a:cubicBezTo>
                  <a:pt x="58" y="54"/>
                  <a:pt x="70" y="47"/>
                  <a:pt x="83" y="41"/>
                </a:cubicBezTo>
                <a:cubicBezTo>
                  <a:pt x="70" y="35"/>
                  <a:pt x="58" y="28"/>
                  <a:pt x="46" y="22"/>
                </a:cubicBezTo>
                <a:cubicBezTo>
                  <a:pt x="46" y="35"/>
                  <a:pt x="46" y="47"/>
                  <a:pt x="46" y="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739A8D5C-700A-4E61-9211-B6ED0F609EB4}"/>
              </a:ext>
            </a:extLst>
          </p:cNvPr>
          <p:cNvSpPr txBox="1"/>
          <p:nvPr/>
        </p:nvSpPr>
        <p:spPr>
          <a:xfrm>
            <a:off x="6454005" y="2791894"/>
            <a:ext cx="1896417" cy="147732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3.</a:t>
            </a:r>
            <a:r>
              <a:rPr lang="th-TH" sz="1600" dirty="0">
                <a:solidFill>
                  <a:schemeClr val="bg1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 นักเรียนทำแบบทดสอบ เรื่อง กล้ามเนื้อ และบันทึกผลการทดสอบให้เป็นคะแนนหลังเรียน </a:t>
            </a:r>
            <a:r>
              <a:rPr lang="en-US" sz="1600" dirty="0">
                <a:solidFill>
                  <a:schemeClr val="bg1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(Posttest)</a:t>
            </a:r>
            <a:endParaRPr lang="en-US" sz="1600" dirty="0">
              <a:solidFill>
                <a:schemeClr val="bg1"/>
              </a:solidFill>
              <a:latin typeface="Sukhumvit Set Light" charset="-34"/>
              <a:ea typeface="Sukhumvit Set Light" charset="-34"/>
              <a:cs typeface="Sukhumvit Set Light" charset="-34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A8B85B46-B7ED-46FA-BA8F-07D737269FAF}"/>
              </a:ext>
            </a:extLst>
          </p:cNvPr>
          <p:cNvSpPr txBox="1"/>
          <p:nvPr/>
        </p:nvSpPr>
        <p:spPr>
          <a:xfrm>
            <a:off x="6901628" y="2430064"/>
            <a:ext cx="100117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ukhumvit Set Medium" charset="-34"/>
                <a:ea typeface="Sukhumvit Set Medium" charset="-34"/>
                <a:cs typeface="Sukhumvit Set Medium" charset="-34"/>
              </a:rPr>
              <a:t>Third step</a:t>
            </a:r>
            <a:endParaRPr lang="id-ID" b="1" dirty="0">
              <a:solidFill>
                <a:schemeClr val="bg1"/>
              </a:solidFill>
              <a:latin typeface="Sukhumvit Set Medium" charset="-34"/>
              <a:ea typeface="Sukhumvit Set Medium" charset="-34"/>
              <a:cs typeface="Sukhumvit Set Medium" charset="-34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B6B66145-235D-4209-BCD4-B3EA31C884B7}"/>
              </a:ext>
            </a:extLst>
          </p:cNvPr>
          <p:cNvSpPr txBox="1"/>
          <p:nvPr/>
        </p:nvSpPr>
        <p:spPr>
          <a:xfrm>
            <a:off x="6955476" y="5944441"/>
            <a:ext cx="88165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th-TH" dirty="0" smtClean="0">
                <a:solidFill>
                  <a:schemeClr val="accent4"/>
                </a:solidFill>
                <a:latin typeface="Sukhumvit Set Medium" charset="-34"/>
                <a:ea typeface="Sukhumvit Set Medium" charset="-34"/>
                <a:cs typeface="Sukhumvit Set Medium" charset="-34"/>
              </a:rPr>
              <a:t>ลำดับที่ </a:t>
            </a:r>
            <a:r>
              <a:rPr lang="en-US" dirty="0" smtClean="0">
                <a:solidFill>
                  <a:schemeClr val="accent4"/>
                </a:solidFill>
                <a:latin typeface="Sukhumvit Set Medium" charset="-34"/>
                <a:ea typeface="Sukhumvit Set Medium" charset="-34"/>
                <a:cs typeface="Sukhumvit Set Medium" charset="-34"/>
              </a:rPr>
              <a:t>3</a:t>
            </a:r>
            <a:endParaRPr lang="id-ID" dirty="0">
              <a:solidFill>
                <a:schemeClr val="accent4"/>
              </a:solidFill>
              <a:latin typeface="Sukhumvit Set Medium" charset="-34"/>
              <a:ea typeface="Sukhumvit Set Medium" charset="-34"/>
              <a:cs typeface="Sukhumvit Set Medium" charset="-34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47AA2E2D-5A98-4E2F-B8D1-B1F6508FC755}"/>
              </a:ext>
            </a:extLst>
          </p:cNvPr>
          <p:cNvGrpSpPr/>
          <p:nvPr/>
        </p:nvGrpSpPr>
        <p:grpSpPr>
          <a:xfrm>
            <a:off x="8781940" y="1547837"/>
            <a:ext cx="2465398" cy="4315523"/>
            <a:chOff x="1804410" y="1510400"/>
            <a:chExt cx="2462789" cy="4128400"/>
          </a:xfrm>
          <a:solidFill>
            <a:schemeClr val="accent6"/>
          </a:solidFill>
        </p:grpSpPr>
        <p:sp>
          <p:nvSpPr>
            <p:cNvPr id="52" name="Isosceles Triangle 51">
              <a:extLst>
                <a:ext uri="{FF2B5EF4-FFF2-40B4-BE49-F238E27FC236}">
                  <a16:creationId xmlns="" xmlns:a16="http://schemas.microsoft.com/office/drawing/2014/main" id="{D3109896-D4BA-481A-8116-F80366809700}"/>
                </a:ext>
              </a:extLst>
            </p:cNvPr>
            <p:cNvSpPr/>
            <p:nvPr/>
          </p:nvSpPr>
          <p:spPr>
            <a:xfrm rot="10800000">
              <a:off x="2769105" y="5309500"/>
              <a:ext cx="533400" cy="3293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="" xmlns:a16="http://schemas.microsoft.com/office/drawing/2014/main" id="{D55EF4A6-E50E-4D52-8ADE-FE36D4951295}"/>
                </a:ext>
              </a:extLst>
            </p:cNvPr>
            <p:cNvSpPr/>
            <p:nvPr/>
          </p:nvSpPr>
          <p:spPr>
            <a:xfrm>
              <a:off x="1804410" y="1510400"/>
              <a:ext cx="2462789" cy="3837200"/>
            </a:xfrm>
            <a:prstGeom prst="roundRect">
              <a:avLst>
                <a:gd name="adj" fmla="val 69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59" name="Freeform 5">
            <a:extLst>
              <a:ext uri="{FF2B5EF4-FFF2-40B4-BE49-F238E27FC236}">
                <a16:creationId xmlns="" xmlns:a16="http://schemas.microsoft.com/office/drawing/2014/main" id="{55B8B34C-BBB0-4890-8D4C-1F5F5F386F5A}"/>
              </a:ext>
            </a:extLst>
          </p:cNvPr>
          <p:cNvSpPr>
            <a:spLocks/>
          </p:cNvSpPr>
          <p:nvPr/>
        </p:nvSpPr>
        <p:spPr bwMode="auto">
          <a:xfrm>
            <a:off x="9831366" y="2010748"/>
            <a:ext cx="366547" cy="278312"/>
          </a:xfrm>
          <a:custGeom>
            <a:avLst/>
            <a:gdLst>
              <a:gd name="T0" fmla="*/ 0 w 182"/>
              <a:gd name="T1" fmla="*/ 132 h 149"/>
              <a:gd name="T2" fmla="*/ 57 w 182"/>
              <a:gd name="T3" fmla="*/ 149 h 149"/>
              <a:gd name="T4" fmla="*/ 164 w 182"/>
              <a:gd name="T5" fmla="*/ 37 h 149"/>
              <a:gd name="T6" fmla="*/ 182 w 182"/>
              <a:gd name="T7" fmla="*/ 18 h 149"/>
              <a:gd name="T8" fmla="*/ 161 w 182"/>
              <a:gd name="T9" fmla="*/ 24 h 149"/>
              <a:gd name="T10" fmla="*/ 177 w 182"/>
              <a:gd name="T11" fmla="*/ 3 h 149"/>
              <a:gd name="T12" fmla="*/ 154 w 182"/>
              <a:gd name="T13" fmla="*/ 12 h 149"/>
              <a:gd name="T14" fmla="*/ 126 w 182"/>
              <a:gd name="T15" fmla="*/ 0 h 149"/>
              <a:gd name="T16" fmla="*/ 90 w 182"/>
              <a:gd name="T17" fmla="*/ 46 h 149"/>
              <a:gd name="T18" fmla="*/ 12 w 182"/>
              <a:gd name="T19" fmla="*/ 7 h 149"/>
              <a:gd name="T20" fmla="*/ 24 w 182"/>
              <a:gd name="T21" fmla="*/ 57 h 149"/>
              <a:gd name="T22" fmla="*/ 7 w 182"/>
              <a:gd name="T23" fmla="*/ 53 h 149"/>
              <a:gd name="T24" fmla="*/ 37 w 182"/>
              <a:gd name="T25" fmla="*/ 90 h 149"/>
              <a:gd name="T26" fmla="*/ 20 w 182"/>
              <a:gd name="T27" fmla="*/ 90 h 149"/>
              <a:gd name="T28" fmla="*/ 55 w 182"/>
              <a:gd name="T29" fmla="*/ 117 h 149"/>
              <a:gd name="T30" fmla="*/ 0 w 182"/>
              <a:gd name="T31" fmla="*/ 132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2" h="149">
                <a:moveTo>
                  <a:pt x="0" y="132"/>
                </a:moveTo>
                <a:cubicBezTo>
                  <a:pt x="16" y="143"/>
                  <a:pt x="36" y="149"/>
                  <a:pt x="57" y="149"/>
                </a:cubicBezTo>
                <a:cubicBezTo>
                  <a:pt x="127" y="149"/>
                  <a:pt x="166" y="90"/>
                  <a:pt x="164" y="37"/>
                </a:cubicBezTo>
                <a:cubicBezTo>
                  <a:pt x="171" y="32"/>
                  <a:pt x="177" y="25"/>
                  <a:pt x="182" y="18"/>
                </a:cubicBezTo>
                <a:cubicBezTo>
                  <a:pt x="176" y="21"/>
                  <a:pt x="168" y="23"/>
                  <a:pt x="161" y="24"/>
                </a:cubicBezTo>
                <a:cubicBezTo>
                  <a:pt x="169" y="19"/>
                  <a:pt x="175" y="12"/>
                  <a:pt x="177" y="3"/>
                </a:cubicBezTo>
                <a:cubicBezTo>
                  <a:pt x="170" y="7"/>
                  <a:pt x="162" y="10"/>
                  <a:pt x="154" y="12"/>
                </a:cubicBezTo>
                <a:cubicBezTo>
                  <a:pt x="147" y="5"/>
                  <a:pt x="137" y="0"/>
                  <a:pt x="126" y="0"/>
                </a:cubicBezTo>
                <a:cubicBezTo>
                  <a:pt x="102" y="0"/>
                  <a:pt x="84" y="23"/>
                  <a:pt x="90" y="46"/>
                </a:cubicBezTo>
                <a:cubicBezTo>
                  <a:pt x="58" y="45"/>
                  <a:pt x="31" y="30"/>
                  <a:pt x="12" y="7"/>
                </a:cubicBezTo>
                <a:cubicBezTo>
                  <a:pt x="2" y="24"/>
                  <a:pt x="7" y="46"/>
                  <a:pt x="24" y="57"/>
                </a:cubicBezTo>
                <a:cubicBezTo>
                  <a:pt x="18" y="57"/>
                  <a:pt x="12" y="55"/>
                  <a:pt x="7" y="53"/>
                </a:cubicBezTo>
                <a:cubicBezTo>
                  <a:pt x="7" y="70"/>
                  <a:pt x="19" y="86"/>
                  <a:pt x="37" y="90"/>
                </a:cubicBezTo>
                <a:cubicBezTo>
                  <a:pt x="32" y="91"/>
                  <a:pt x="26" y="92"/>
                  <a:pt x="20" y="90"/>
                </a:cubicBezTo>
                <a:cubicBezTo>
                  <a:pt x="25" y="105"/>
                  <a:pt x="39" y="116"/>
                  <a:pt x="55" y="117"/>
                </a:cubicBezTo>
                <a:cubicBezTo>
                  <a:pt x="39" y="129"/>
                  <a:pt x="19" y="134"/>
                  <a:pt x="0" y="1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A7804601-9D60-4275-9CAB-1429A0FC704A}"/>
              </a:ext>
            </a:extLst>
          </p:cNvPr>
          <p:cNvSpPr txBox="1"/>
          <p:nvPr/>
        </p:nvSpPr>
        <p:spPr>
          <a:xfrm>
            <a:off x="9073815" y="2767362"/>
            <a:ext cx="1896417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4</a:t>
            </a:r>
            <a:r>
              <a:rPr lang="en-US" sz="1400" dirty="0">
                <a:solidFill>
                  <a:schemeClr val="bg1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. </a:t>
            </a:r>
            <a:r>
              <a:rPr lang="th-TH" sz="1400" dirty="0">
                <a:solidFill>
                  <a:schemeClr val="bg1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 ตรวจให้คะแนนแบบทดสอบ เรื่อง กล้ามเนื้อ แล้วนำคะแนนที่ได้วิเคราะห์ต่อไป</a:t>
            </a:r>
            <a:endParaRPr lang="en-US" sz="1400" dirty="0">
              <a:solidFill>
                <a:schemeClr val="bg1"/>
              </a:solidFill>
              <a:latin typeface="Sukhumvit Set Light" charset="-34"/>
              <a:ea typeface="Sukhumvit Set Light" charset="-34"/>
              <a:cs typeface="Sukhumvit Set Light" charset="-34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5FE67891-BB31-420C-B70B-D3BE9D28AEAD}"/>
              </a:ext>
            </a:extLst>
          </p:cNvPr>
          <p:cNvSpPr txBox="1"/>
          <p:nvPr/>
        </p:nvSpPr>
        <p:spPr>
          <a:xfrm>
            <a:off x="9781573" y="2427146"/>
            <a:ext cx="48090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ukhumvit Set Medium" charset="-34"/>
                <a:ea typeface="Sukhumvit Set Medium" charset="-34"/>
                <a:cs typeface="Sukhumvit Set Medium" charset="-34"/>
              </a:rPr>
              <a:t>Final</a:t>
            </a:r>
            <a:endParaRPr lang="id-ID" b="1" dirty="0">
              <a:solidFill>
                <a:schemeClr val="bg1"/>
              </a:solidFill>
              <a:latin typeface="Sukhumvit Set Medium" charset="-34"/>
              <a:ea typeface="Sukhumvit Set Medium" charset="-34"/>
              <a:cs typeface="Sukhumvit Set Medium" charset="-34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="" xmlns:a16="http://schemas.microsoft.com/office/drawing/2014/main" id="{5A53BBCA-AFF9-4B14-B008-B033A2CF8815}"/>
              </a:ext>
            </a:extLst>
          </p:cNvPr>
          <p:cNvSpPr txBox="1"/>
          <p:nvPr/>
        </p:nvSpPr>
        <p:spPr>
          <a:xfrm>
            <a:off x="9541374" y="5944441"/>
            <a:ext cx="88165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th-TH" dirty="0" smtClean="0">
                <a:solidFill>
                  <a:schemeClr val="accent6"/>
                </a:solidFill>
                <a:latin typeface="Sukhumvit Set Medium" charset="-34"/>
                <a:ea typeface="Sukhumvit Set Medium" charset="-34"/>
                <a:cs typeface="Sukhumvit Set Medium" charset="-34"/>
              </a:rPr>
              <a:t>ลำดับที่ </a:t>
            </a:r>
            <a:r>
              <a:rPr lang="en-US" dirty="0" smtClean="0">
                <a:solidFill>
                  <a:schemeClr val="accent6"/>
                </a:solidFill>
                <a:latin typeface="Sukhumvit Set Medium" charset="-34"/>
                <a:ea typeface="Sukhumvit Set Medium" charset="-34"/>
                <a:cs typeface="Sukhumvit Set Medium" charset="-34"/>
              </a:rPr>
              <a:t>4</a:t>
            </a:r>
            <a:endParaRPr lang="id-ID" dirty="0">
              <a:solidFill>
                <a:schemeClr val="accent6"/>
              </a:solidFill>
              <a:latin typeface="Sukhumvit Set Medium" charset="-34"/>
              <a:ea typeface="Sukhumvit Set Medium" charset="-34"/>
              <a:cs typeface="Sukhumvit Set Medium" charset="-34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350A149-660A-4C1A-9FE9-83A62257A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191460"/>
            <a:ext cx="2743200" cy="365125"/>
          </a:xfrm>
        </p:spPr>
        <p:txBody>
          <a:bodyPr/>
          <a:lstStyle/>
          <a:p>
            <a:fld id="{DED23E8F-423D-4095-B5FF-6F6A52854978}" type="datetime1">
              <a:rPr lang="id-ID" smtClean="0"/>
              <a:t>05/08/19</a:t>
            </a:fld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33F8570-67AE-4993-AFF1-EA48E5D2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91460"/>
            <a:ext cx="2743200" cy="365125"/>
          </a:xfrm>
        </p:spPr>
        <p:txBody>
          <a:bodyPr/>
          <a:lstStyle/>
          <a:p>
            <a:fld id="{9FE7C251-D6ED-4C4E-A362-F0251D2345FB}" type="slidenum">
              <a:rPr lang="id-ID" smtClean="0"/>
              <a:t>6</a:t>
            </a:fld>
            <a:endParaRPr lang="id-ID"/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88DC8792-CD2A-4075-AB9C-0EA0008C4B85}"/>
              </a:ext>
            </a:extLst>
          </p:cNvPr>
          <p:cNvSpPr txBox="1"/>
          <p:nvPr/>
        </p:nvSpPr>
        <p:spPr>
          <a:xfrm>
            <a:off x="647701" y="394262"/>
            <a:ext cx="108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b="1" dirty="0" smtClean="0">
                <a:latin typeface="Sukhumvit Set Light" charset="-34"/>
                <a:ea typeface="Sukhumvit Set Light" charset="-34"/>
                <a:cs typeface="Sukhumvit Set Light" charset="-34"/>
              </a:rPr>
              <a:t>กระบวนการพัฒนา</a:t>
            </a:r>
            <a:r>
              <a:rPr lang="th-TH" sz="3200" b="1" dirty="0">
                <a:latin typeface="Sukhumvit Set Light" charset="-34"/>
                <a:ea typeface="Sukhumvit Set Light" charset="-34"/>
                <a:cs typeface="Sukhumvit Set Light" charset="-34"/>
              </a:rPr>
              <a:t>นวัตกรรม</a:t>
            </a:r>
            <a:endParaRPr lang="th-TH" sz="3200" b="1" dirty="0">
              <a:latin typeface="Sukhumvit Set Light" charset="-34"/>
              <a:ea typeface="Sukhumvit Set Light" charset="-34"/>
              <a:cs typeface="Sukhumvit Set Light" charset="-34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41BE9180-5464-45E0-AEEF-ABC619E98F37}"/>
              </a:ext>
            </a:extLst>
          </p:cNvPr>
          <p:cNvGrpSpPr/>
          <p:nvPr/>
        </p:nvGrpSpPr>
        <p:grpSpPr>
          <a:xfrm>
            <a:off x="5660971" y="1028958"/>
            <a:ext cx="870059" cy="232339"/>
            <a:chOff x="5588836" y="841643"/>
            <a:chExt cx="870059" cy="232339"/>
          </a:xfrm>
        </p:grpSpPr>
        <p:sp>
          <p:nvSpPr>
            <p:cNvPr id="61" name="Arrow: Chevron 60">
              <a:extLst>
                <a:ext uri="{FF2B5EF4-FFF2-40B4-BE49-F238E27FC236}">
                  <a16:creationId xmlns="" xmlns:a16="http://schemas.microsoft.com/office/drawing/2014/main" id="{F83D8AA4-2C38-4F77-AC30-011721E02A2B}"/>
                </a:ext>
              </a:extLst>
            </p:cNvPr>
            <p:cNvSpPr/>
            <p:nvPr/>
          </p:nvSpPr>
          <p:spPr>
            <a:xfrm rot="5400000">
              <a:off x="5907696" y="522784"/>
              <a:ext cx="232339" cy="870058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="" xmlns:a16="http://schemas.microsoft.com/office/drawing/2014/main" id="{524A00B2-4DAD-439B-9C25-3EE5B8E63A32}"/>
                </a:ext>
              </a:extLst>
            </p:cNvPr>
            <p:cNvSpPr/>
            <p:nvPr/>
          </p:nvSpPr>
          <p:spPr>
            <a:xfrm>
              <a:off x="5588836" y="841644"/>
              <a:ext cx="435028" cy="232338"/>
            </a:xfrm>
            <a:custGeom>
              <a:avLst/>
              <a:gdLst>
                <a:gd name="connsiteX0" fmla="*/ 0 w 435028"/>
                <a:gd name="connsiteY0" fmla="*/ 0 h 232338"/>
                <a:gd name="connsiteX1" fmla="*/ 435028 w 435028"/>
                <a:gd name="connsiteY1" fmla="*/ 116169 h 232338"/>
                <a:gd name="connsiteX2" fmla="*/ 435028 w 435028"/>
                <a:gd name="connsiteY2" fmla="*/ 232338 h 232338"/>
                <a:gd name="connsiteX3" fmla="*/ 0 w 435028"/>
                <a:gd name="connsiteY3" fmla="*/ 116170 h 2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28" h="232338">
                  <a:moveTo>
                    <a:pt x="0" y="0"/>
                  </a:moveTo>
                  <a:lnTo>
                    <a:pt x="435028" y="116169"/>
                  </a:lnTo>
                  <a:lnTo>
                    <a:pt x="435028" y="232338"/>
                  </a:lnTo>
                  <a:lnTo>
                    <a:pt x="0" y="116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34899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=""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=""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3236292" y="458793"/>
            <a:ext cx="542492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th-TH" sz="2800" b="1" dirty="0" smtClean="0">
                <a:latin typeface="Sukhumvit Set Light" charset="-34"/>
                <a:ea typeface="Sukhumvit Set Light" charset="-34"/>
                <a:cs typeface="Sukhumvit Set Light" charset="-34"/>
              </a:rPr>
              <a:t>งบประมาณ</a:t>
            </a:r>
            <a:endParaRPr lang="th-TH" sz="2800" b="1" dirty="0">
              <a:latin typeface="Sukhumvit Set Light" charset="-34"/>
              <a:ea typeface="Sukhumvit Set Light" charset="-34"/>
              <a:cs typeface="Sukhumvit Set Light" charset="-3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=""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=""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=""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=""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=""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=""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=""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=""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=""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=""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=""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=""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=""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=""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=""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=""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=""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=""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=""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=""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=""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=""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=""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=""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=""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=""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=""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=""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=""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=""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=""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=""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=""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=""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=""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=""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=""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=""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=""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=""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=""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=""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=""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=""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=""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=""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=""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=""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=""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=""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=""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=""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=""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=""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=""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=""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=""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=""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=""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=""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=""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=""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=""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=""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=""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=""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=""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=""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=""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=""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4F319318-2344-47CF-9E23-C595C9E9D6D1}"/>
              </a:ext>
            </a:extLst>
          </p:cNvPr>
          <p:cNvSpPr txBox="1"/>
          <p:nvPr/>
        </p:nvSpPr>
        <p:spPr>
          <a:xfrm>
            <a:off x="1096532" y="5280900"/>
            <a:ext cx="2522199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th-TH" sz="1600" b="1" dirty="0" smtClean="0">
                <a:solidFill>
                  <a:prstClr val="black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เครื่องปริ</a:t>
            </a:r>
            <a:r>
              <a:rPr lang="th-TH" sz="1600" b="1" dirty="0" err="1" smtClean="0">
                <a:solidFill>
                  <a:prstClr val="black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้นเต</a:t>
            </a:r>
            <a:r>
              <a:rPr lang="th-TH" sz="1600" b="1" dirty="0" smtClean="0">
                <a:solidFill>
                  <a:prstClr val="black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อร</a:t>
            </a:r>
            <a:r>
              <a:rPr lang="th-TH" sz="1600" b="1" dirty="0" err="1" smtClean="0">
                <a:solidFill>
                  <a:prstClr val="black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์</a:t>
            </a:r>
            <a:endParaRPr lang="en-US" sz="1600" b="1" dirty="0">
              <a:solidFill>
                <a:prstClr val="black"/>
              </a:solidFill>
              <a:latin typeface="Sukhumvit Set Light" charset="-34"/>
              <a:ea typeface="Sukhumvit Set Light" charset="-34"/>
              <a:cs typeface="Sukhumvit Set Light" charset="-34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1CFEA3FB-04BE-4F2B-A414-C8891345DCF4}"/>
              </a:ext>
            </a:extLst>
          </p:cNvPr>
          <p:cNvSpPr/>
          <p:nvPr/>
        </p:nvSpPr>
        <p:spPr>
          <a:xfrm>
            <a:off x="5758136" y="5267888"/>
            <a:ext cx="2608710" cy="672357"/>
          </a:xfrm>
          <a:prstGeom prst="roundRect">
            <a:avLst>
              <a:gd name="adj" fmla="val 474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E83DD417-5923-45F0-A5FE-2017C2588EE3}"/>
              </a:ext>
            </a:extLst>
          </p:cNvPr>
          <p:cNvCxnSpPr/>
          <p:nvPr/>
        </p:nvCxnSpPr>
        <p:spPr>
          <a:xfrm>
            <a:off x="3910086" y="5604066"/>
            <a:ext cx="1920240" cy="0"/>
          </a:xfrm>
          <a:prstGeom prst="line">
            <a:avLst/>
          </a:prstGeom>
          <a:ln w="412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="" xmlns:a16="http://schemas.microsoft.com/office/drawing/2014/main" id="{DFBA929D-57B6-43BD-BCCE-0C1CE26E1DD3}"/>
              </a:ext>
            </a:extLst>
          </p:cNvPr>
          <p:cNvSpPr/>
          <p:nvPr/>
        </p:nvSpPr>
        <p:spPr>
          <a:xfrm>
            <a:off x="3802080" y="5507142"/>
            <a:ext cx="193849" cy="1938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02DCF1B1-2C14-4714-9F11-7E49A44BD4AF}"/>
              </a:ext>
            </a:extLst>
          </p:cNvPr>
          <p:cNvSpPr/>
          <p:nvPr/>
        </p:nvSpPr>
        <p:spPr>
          <a:xfrm>
            <a:off x="5830326" y="5311679"/>
            <a:ext cx="584775" cy="58477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="" xmlns:a16="http://schemas.microsoft.com/office/drawing/2014/main" id="{F3888265-8A5E-4179-A315-8C73A7DB66AE}"/>
              </a:ext>
            </a:extLst>
          </p:cNvPr>
          <p:cNvSpPr>
            <a:spLocks/>
          </p:cNvSpPr>
          <p:nvPr/>
        </p:nvSpPr>
        <p:spPr bwMode="auto">
          <a:xfrm>
            <a:off x="5973115" y="5480278"/>
            <a:ext cx="299196" cy="247577"/>
          </a:xfrm>
          <a:custGeom>
            <a:avLst/>
            <a:gdLst>
              <a:gd name="T0" fmla="*/ 0 w 182"/>
              <a:gd name="T1" fmla="*/ 132 h 149"/>
              <a:gd name="T2" fmla="*/ 57 w 182"/>
              <a:gd name="T3" fmla="*/ 149 h 149"/>
              <a:gd name="T4" fmla="*/ 164 w 182"/>
              <a:gd name="T5" fmla="*/ 37 h 149"/>
              <a:gd name="T6" fmla="*/ 182 w 182"/>
              <a:gd name="T7" fmla="*/ 18 h 149"/>
              <a:gd name="T8" fmla="*/ 161 w 182"/>
              <a:gd name="T9" fmla="*/ 24 h 149"/>
              <a:gd name="T10" fmla="*/ 177 w 182"/>
              <a:gd name="T11" fmla="*/ 3 h 149"/>
              <a:gd name="T12" fmla="*/ 154 w 182"/>
              <a:gd name="T13" fmla="*/ 12 h 149"/>
              <a:gd name="T14" fmla="*/ 126 w 182"/>
              <a:gd name="T15" fmla="*/ 0 h 149"/>
              <a:gd name="T16" fmla="*/ 90 w 182"/>
              <a:gd name="T17" fmla="*/ 46 h 149"/>
              <a:gd name="T18" fmla="*/ 12 w 182"/>
              <a:gd name="T19" fmla="*/ 7 h 149"/>
              <a:gd name="T20" fmla="*/ 24 w 182"/>
              <a:gd name="T21" fmla="*/ 57 h 149"/>
              <a:gd name="T22" fmla="*/ 7 w 182"/>
              <a:gd name="T23" fmla="*/ 53 h 149"/>
              <a:gd name="T24" fmla="*/ 37 w 182"/>
              <a:gd name="T25" fmla="*/ 90 h 149"/>
              <a:gd name="T26" fmla="*/ 20 w 182"/>
              <a:gd name="T27" fmla="*/ 90 h 149"/>
              <a:gd name="T28" fmla="*/ 55 w 182"/>
              <a:gd name="T29" fmla="*/ 117 h 149"/>
              <a:gd name="T30" fmla="*/ 0 w 182"/>
              <a:gd name="T31" fmla="*/ 132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2" h="149">
                <a:moveTo>
                  <a:pt x="0" y="132"/>
                </a:moveTo>
                <a:cubicBezTo>
                  <a:pt x="16" y="143"/>
                  <a:pt x="36" y="149"/>
                  <a:pt x="57" y="149"/>
                </a:cubicBezTo>
                <a:cubicBezTo>
                  <a:pt x="127" y="149"/>
                  <a:pt x="166" y="90"/>
                  <a:pt x="164" y="37"/>
                </a:cubicBezTo>
                <a:cubicBezTo>
                  <a:pt x="171" y="32"/>
                  <a:pt x="177" y="25"/>
                  <a:pt x="182" y="18"/>
                </a:cubicBezTo>
                <a:cubicBezTo>
                  <a:pt x="176" y="21"/>
                  <a:pt x="168" y="23"/>
                  <a:pt x="161" y="24"/>
                </a:cubicBezTo>
                <a:cubicBezTo>
                  <a:pt x="169" y="19"/>
                  <a:pt x="175" y="12"/>
                  <a:pt x="177" y="3"/>
                </a:cubicBezTo>
                <a:cubicBezTo>
                  <a:pt x="170" y="7"/>
                  <a:pt x="162" y="10"/>
                  <a:pt x="154" y="12"/>
                </a:cubicBezTo>
                <a:cubicBezTo>
                  <a:pt x="147" y="5"/>
                  <a:pt x="137" y="0"/>
                  <a:pt x="126" y="0"/>
                </a:cubicBezTo>
                <a:cubicBezTo>
                  <a:pt x="102" y="0"/>
                  <a:pt x="84" y="23"/>
                  <a:pt x="90" y="46"/>
                </a:cubicBezTo>
                <a:cubicBezTo>
                  <a:pt x="58" y="45"/>
                  <a:pt x="31" y="30"/>
                  <a:pt x="12" y="7"/>
                </a:cubicBezTo>
                <a:cubicBezTo>
                  <a:pt x="2" y="24"/>
                  <a:pt x="7" y="46"/>
                  <a:pt x="24" y="57"/>
                </a:cubicBezTo>
                <a:cubicBezTo>
                  <a:pt x="18" y="57"/>
                  <a:pt x="12" y="55"/>
                  <a:pt x="7" y="53"/>
                </a:cubicBezTo>
                <a:cubicBezTo>
                  <a:pt x="7" y="70"/>
                  <a:pt x="19" y="86"/>
                  <a:pt x="37" y="90"/>
                </a:cubicBezTo>
                <a:cubicBezTo>
                  <a:pt x="32" y="91"/>
                  <a:pt x="26" y="92"/>
                  <a:pt x="20" y="90"/>
                </a:cubicBezTo>
                <a:cubicBezTo>
                  <a:pt x="25" y="105"/>
                  <a:pt x="39" y="116"/>
                  <a:pt x="55" y="117"/>
                </a:cubicBezTo>
                <a:cubicBezTo>
                  <a:pt x="39" y="129"/>
                  <a:pt x="19" y="134"/>
                  <a:pt x="0" y="1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D97BF294-326D-4570-930C-E64D4D37E432}"/>
              </a:ext>
            </a:extLst>
          </p:cNvPr>
          <p:cNvSpPr txBox="1"/>
          <p:nvPr/>
        </p:nvSpPr>
        <p:spPr>
          <a:xfrm>
            <a:off x="1096532" y="2723320"/>
            <a:ext cx="2522199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th-TH" sz="1600" b="1" dirty="0" smtClean="0">
                <a:solidFill>
                  <a:prstClr val="black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โปรแกรมออกแบบกราฟฟิก</a:t>
            </a:r>
            <a:endParaRPr lang="en-US" sz="1600" b="1" dirty="0">
              <a:solidFill>
                <a:prstClr val="black"/>
              </a:solidFill>
              <a:latin typeface="Sukhumvit Set Light" charset="-34"/>
              <a:ea typeface="Sukhumvit Set Light" charset="-34"/>
              <a:cs typeface="Sukhumvit Set Light" charset="-34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DD2AABA6-3E6C-4956-B8E2-39EE8B807DBD}"/>
              </a:ext>
            </a:extLst>
          </p:cNvPr>
          <p:cNvSpPr/>
          <p:nvPr/>
        </p:nvSpPr>
        <p:spPr>
          <a:xfrm>
            <a:off x="5735258" y="2710308"/>
            <a:ext cx="2608710" cy="672357"/>
          </a:xfrm>
          <a:prstGeom prst="roundRect">
            <a:avLst>
              <a:gd name="adj" fmla="val 474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908E360F-1E5A-458A-8FD8-CE25C9E2F7AB}"/>
              </a:ext>
            </a:extLst>
          </p:cNvPr>
          <p:cNvCxnSpPr/>
          <p:nvPr/>
        </p:nvCxnSpPr>
        <p:spPr>
          <a:xfrm>
            <a:off x="3929880" y="3046486"/>
            <a:ext cx="1920240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="" xmlns:a16="http://schemas.microsoft.com/office/drawing/2014/main" id="{53F08231-E41B-4246-A2B5-35AA9CC1F75E}"/>
              </a:ext>
            </a:extLst>
          </p:cNvPr>
          <p:cNvSpPr/>
          <p:nvPr/>
        </p:nvSpPr>
        <p:spPr>
          <a:xfrm>
            <a:off x="3802080" y="2949562"/>
            <a:ext cx="193849" cy="1938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519B5FB4-B203-473F-ACCA-6431134197EA}"/>
              </a:ext>
            </a:extLst>
          </p:cNvPr>
          <p:cNvSpPr/>
          <p:nvPr/>
        </p:nvSpPr>
        <p:spPr>
          <a:xfrm>
            <a:off x="5807449" y="2754099"/>
            <a:ext cx="584775" cy="58477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="" xmlns:a16="http://schemas.microsoft.com/office/drawing/2014/main" id="{119C5150-0958-4A59-86BF-A1E22BD158B5}"/>
              </a:ext>
            </a:extLst>
          </p:cNvPr>
          <p:cNvSpPr>
            <a:spLocks/>
          </p:cNvSpPr>
          <p:nvPr/>
        </p:nvSpPr>
        <p:spPr bwMode="auto">
          <a:xfrm>
            <a:off x="6023889" y="2880322"/>
            <a:ext cx="151895" cy="332328"/>
          </a:xfrm>
          <a:custGeom>
            <a:avLst/>
            <a:gdLst>
              <a:gd name="T0" fmla="*/ 22 w 96"/>
              <a:gd name="T1" fmla="*/ 208 h 208"/>
              <a:gd name="T2" fmla="*/ 63 w 96"/>
              <a:gd name="T3" fmla="*/ 208 h 208"/>
              <a:gd name="T4" fmla="*/ 63 w 96"/>
              <a:gd name="T5" fmla="*/ 103 h 208"/>
              <a:gd name="T6" fmla="*/ 93 w 96"/>
              <a:gd name="T7" fmla="*/ 103 h 208"/>
              <a:gd name="T8" fmla="*/ 96 w 96"/>
              <a:gd name="T9" fmla="*/ 68 h 208"/>
              <a:gd name="T10" fmla="*/ 63 w 96"/>
              <a:gd name="T11" fmla="*/ 68 h 208"/>
              <a:gd name="T12" fmla="*/ 63 w 96"/>
              <a:gd name="T13" fmla="*/ 48 h 208"/>
              <a:gd name="T14" fmla="*/ 73 w 96"/>
              <a:gd name="T15" fmla="*/ 37 h 208"/>
              <a:gd name="T16" fmla="*/ 96 w 96"/>
              <a:gd name="T17" fmla="*/ 37 h 208"/>
              <a:gd name="T18" fmla="*/ 96 w 96"/>
              <a:gd name="T19" fmla="*/ 0 h 208"/>
              <a:gd name="T20" fmla="*/ 67 w 96"/>
              <a:gd name="T21" fmla="*/ 0 h 208"/>
              <a:gd name="T22" fmla="*/ 22 w 96"/>
              <a:gd name="T23" fmla="*/ 40 h 208"/>
              <a:gd name="T24" fmla="*/ 22 w 96"/>
              <a:gd name="T25" fmla="*/ 68 h 208"/>
              <a:gd name="T26" fmla="*/ 0 w 96"/>
              <a:gd name="T27" fmla="*/ 68 h 208"/>
              <a:gd name="T28" fmla="*/ 0 w 96"/>
              <a:gd name="T29" fmla="*/ 104 h 208"/>
              <a:gd name="T30" fmla="*/ 22 w 96"/>
              <a:gd name="T31" fmla="*/ 104 h 208"/>
              <a:gd name="T32" fmla="*/ 22 w 96"/>
              <a:gd name="T33" fmla="*/ 208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6" h="208">
                <a:moveTo>
                  <a:pt x="22" y="208"/>
                </a:moveTo>
                <a:cubicBezTo>
                  <a:pt x="63" y="208"/>
                  <a:pt x="63" y="208"/>
                  <a:pt x="63" y="208"/>
                </a:cubicBezTo>
                <a:cubicBezTo>
                  <a:pt x="63" y="103"/>
                  <a:pt x="63" y="103"/>
                  <a:pt x="63" y="103"/>
                </a:cubicBezTo>
                <a:cubicBezTo>
                  <a:pt x="93" y="103"/>
                  <a:pt x="93" y="103"/>
                  <a:pt x="93" y="103"/>
                </a:cubicBezTo>
                <a:cubicBezTo>
                  <a:pt x="96" y="68"/>
                  <a:pt x="96" y="68"/>
                  <a:pt x="96" y="68"/>
                </a:cubicBezTo>
                <a:cubicBezTo>
                  <a:pt x="63" y="68"/>
                  <a:pt x="63" y="68"/>
                  <a:pt x="63" y="68"/>
                </a:cubicBezTo>
                <a:cubicBezTo>
                  <a:pt x="63" y="68"/>
                  <a:pt x="63" y="55"/>
                  <a:pt x="63" y="48"/>
                </a:cubicBezTo>
                <a:cubicBezTo>
                  <a:pt x="63" y="40"/>
                  <a:pt x="65" y="37"/>
                  <a:pt x="73" y="37"/>
                </a:cubicBezTo>
                <a:cubicBezTo>
                  <a:pt x="80" y="37"/>
                  <a:pt x="96" y="37"/>
                  <a:pt x="96" y="37"/>
                </a:cubicBezTo>
                <a:cubicBezTo>
                  <a:pt x="96" y="0"/>
                  <a:pt x="96" y="0"/>
                  <a:pt x="96" y="0"/>
                </a:cubicBezTo>
                <a:cubicBezTo>
                  <a:pt x="96" y="0"/>
                  <a:pt x="72" y="0"/>
                  <a:pt x="67" y="0"/>
                </a:cubicBezTo>
                <a:cubicBezTo>
                  <a:pt x="36" y="0"/>
                  <a:pt x="22" y="14"/>
                  <a:pt x="22" y="40"/>
                </a:cubicBezTo>
                <a:cubicBezTo>
                  <a:pt x="22" y="63"/>
                  <a:pt x="22" y="68"/>
                  <a:pt x="22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104"/>
                  <a:pt x="0" y="104"/>
                  <a:pt x="0" y="104"/>
                </a:cubicBezTo>
                <a:cubicBezTo>
                  <a:pt x="22" y="104"/>
                  <a:pt x="22" y="104"/>
                  <a:pt x="22" y="104"/>
                </a:cubicBezTo>
                <a:lnTo>
                  <a:pt x="22" y="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DA1A899-4101-4111-8DD8-926AE47616E0}"/>
              </a:ext>
            </a:extLst>
          </p:cNvPr>
          <p:cNvSpPr txBox="1"/>
          <p:nvPr/>
        </p:nvSpPr>
        <p:spPr>
          <a:xfrm>
            <a:off x="8573269" y="1478718"/>
            <a:ext cx="2522199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th-TH" sz="1600" b="1" dirty="0" smtClean="0">
                <a:solidFill>
                  <a:prstClr val="black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เครื่องคอมพิวเตอร์ </a:t>
            </a:r>
            <a:endParaRPr lang="en-US" sz="1600" b="1" dirty="0">
              <a:solidFill>
                <a:prstClr val="black"/>
              </a:solidFill>
              <a:latin typeface="Sukhumvit Set Light" charset="-34"/>
              <a:ea typeface="Sukhumvit Set Light" charset="-34"/>
              <a:cs typeface="Sukhumvit Set Light" charset="-34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B2F37999-C27A-4E0E-ABF9-953E0A506D47}"/>
              </a:ext>
            </a:extLst>
          </p:cNvPr>
          <p:cNvSpPr/>
          <p:nvPr/>
        </p:nvSpPr>
        <p:spPr>
          <a:xfrm>
            <a:off x="3863145" y="1465705"/>
            <a:ext cx="2608710" cy="672357"/>
          </a:xfrm>
          <a:prstGeom prst="roundRect">
            <a:avLst>
              <a:gd name="adj" fmla="val 474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703E2DA7-D18A-4699-8D57-8576B1195E2F}"/>
              </a:ext>
            </a:extLst>
          </p:cNvPr>
          <p:cNvCxnSpPr/>
          <p:nvPr/>
        </p:nvCxnSpPr>
        <p:spPr>
          <a:xfrm>
            <a:off x="6373936" y="1801883"/>
            <a:ext cx="192024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4B128FBC-C4FD-4572-A968-8C809098C541}"/>
              </a:ext>
            </a:extLst>
          </p:cNvPr>
          <p:cNvSpPr/>
          <p:nvPr/>
        </p:nvSpPr>
        <p:spPr>
          <a:xfrm>
            <a:off x="8202789" y="1704959"/>
            <a:ext cx="193849" cy="193849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="" xmlns:a16="http://schemas.microsoft.com/office/drawing/2014/main" id="{F9B55B6C-8D91-4CBF-9C09-85F902E4F4DA}"/>
              </a:ext>
            </a:extLst>
          </p:cNvPr>
          <p:cNvSpPr/>
          <p:nvPr/>
        </p:nvSpPr>
        <p:spPr>
          <a:xfrm>
            <a:off x="5807449" y="1509496"/>
            <a:ext cx="584775" cy="584775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85FC717F-2201-4DB1-9BEF-2BF3A04B4E18}"/>
              </a:ext>
            </a:extLst>
          </p:cNvPr>
          <p:cNvGrpSpPr/>
          <p:nvPr/>
        </p:nvGrpSpPr>
        <p:grpSpPr>
          <a:xfrm>
            <a:off x="5947353" y="1647511"/>
            <a:ext cx="304967" cy="308744"/>
            <a:chOff x="3529013" y="717550"/>
            <a:chExt cx="512762" cy="519112"/>
          </a:xfrm>
          <a:solidFill>
            <a:schemeClr val="bg1"/>
          </a:solidFill>
          <a:effectLst/>
        </p:grpSpPr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FB6682A9-7E74-4260-81D0-BF88FA4F58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29013" y="717550"/>
              <a:ext cx="512762" cy="519112"/>
            </a:xfrm>
            <a:custGeom>
              <a:avLst/>
              <a:gdLst>
                <a:gd name="T0" fmla="*/ 94 w 188"/>
                <a:gd name="T1" fmla="*/ 17 h 188"/>
                <a:gd name="T2" fmla="*/ 132 w 188"/>
                <a:gd name="T3" fmla="*/ 17 h 188"/>
                <a:gd name="T4" fmla="*/ 150 w 188"/>
                <a:gd name="T5" fmla="*/ 21 h 188"/>
                <a:gd name="T6" fmla="*/ 161 w 188"/>
                <a:gd name="T7" fmla="*/ 28 h 188"/>
                <a:gd name="T8" fmla="*/ 168 w 188"/>
                <a:gd name="T9" fmla="*/ 39 h 188"/>
                <a:gd name="T10" fmla="*/ 171 w 188"/>
                <a:gd name="T11" fmla="*/ 56 h 188"/>
                <a:gd name="T12" fmla="*/ 172 w 188"/>
                <a:gd name="T13" fmla="*/ 94 h 188"/>
                <a:gd name="T14" fmla="*/ 171 w 188"/>
                <a:gd name="T15" fmla="*/ 132 h 188"/>
                <a:gd name="T16" fmla="*/ 168 w 188"/>
                <a:gd name="T17" fmla="*/ 149 h 188"/>
                <a:gd name="T18" fmla="*/ 161 w 188"/>
                <a:gd name="T19" fmla="*/ 160 h 188"/>
                <a:gd name="T20" fmla="*/ 150 w 188"/>
                <a:gd name="T21" fmla="*/ 167 h 188"/>
                <a:gd name="T22" fmla="*/ 132 w 188"/>
                <a:gd name="T23" fmla="*/ 171 h 188"/>
                <a:gd name="T24" fmla="*/ 94 w 188"/>
                <a:gd name="T25" fmla="*/ 171 h 188"/>
                <a:gd name="T26" fmla="*/ 56 w 188"/>
                <a:gd name="T27" fmla="*/ 171 h 188"/>
                <a:gd name="T28" fmla="*/ 39 w 188"/>
                <a:gd name="T29" fmla="*/ 167 h 188"/>
                <a:gd name="T30" fmla="*/ 28 w 188"/>
                <a:gd name="T31" fmla="*/ 160 h 188"/>
                <a:gd name="T32" fmla="*/ 21 w 188"/>
                <a:gd name="T33" fmla="*/ 149 h 188"/>
                <a:gd name="T34" fmla="*/ 18 w 188"/>
                <a:gd name="T35" fmla="*/ 132 h 188"/>
                <a:gd name="T36" fmla="*/ 17 w 188"/>
                <a:gd name="T37" fmla="*/ 94 h 188"/>
                <a:gd name="T38" fmla="*/ 18 w 188"/>
                <a:gd name="T39" fmla="*/ 56 h 188"/>
                <a:gd name="T40" fmla="*/ 21 w 188"/>
                <a:gd name="T41" fmla="*/ 39 h 188"/>
                <a:gd name="T42" fmla="*/ 28 w 188"/>
                <a:gd name="T43" fmla="*/ 28 h 188"/>
                <a:gd name="T44" fmla="*/ 39 w 188"/>
                <a:gd name="T45" fmla="*/ 21 h 188"/>
                <a:gd name="T46" fmla="*/ 56 w 188"/>
                <a:gd name="T47" fmla="*/ 17 h 188"/>
                <a:gd name="T48" fmla="*/ 94 w 188"/>
                <a:gd name="T49" fmla="*/ 17 h 188"/>
                <a:gd name="T50" fmla="*/ 94 w 188"/>
                <a:gd name="T51" fmla="*/ 0 h 188"/>
                <a:gd name="T52" fmla="*/ 56 w 188"/>
                <a:gd name="T53" fmla="*/ 0 h 188"/>
                <a:gd name="T54" fmla="*/ 33 w 188"/>
                <a:gd name="T55" fmla="*/ 5 h 188"/>
                <a:gd name="T56" fmla="*/ 16 w 188"/>
                <a:gd name="T57" fmla="*/ 16 h 188"/>
                <a:gd name="T58" fmla="*/ 5 w 188"/>
                <a:gd name="T59" fmla="*/ 32 h 188"/>
                <a:gd name="T60" fmla="*/ 1 w 188"/>
                <a:gd name="T61" fmla="*/ 55 h 188"/>
                <a:gd name="T62" fmla="*/ 0 w 188"/>
                <a:gd name="T63" fmla="*/ 94 h 188"/>
                <a:gd name="T64" fmla="*/ 1 w 188"/>
                <a:gd name="T65" fmla="*/ 133 h 188"/>
                <a:gd name="T66" fmla="*/ 5 w 188"/>
                <a:gd name="T67" fmla="*/ 156 h 188"/>
                <a:gd name="T68" fmla="*/ 16 w 188"/>
                <a:gd name="T69" fmla="*/ 172 h 188"/>
                <a:gd name="T70" fmla="*/ 33 w 188"/>
                <a:gd name="T71" fmla="*/ 183 h 188"/>
                <a:gd name="T72" fmla="*/ 56 w 188"/>
                <a:gd name="T73" fmla="*/ 188 h 188"/>
                <a:gd name="T74" fmla="*/ 94 w 188"/>
                <a:gd name="T75" fmla="*/ 188 h 188"/>
                <a:gd name="T76" fmla="*/ 133 w 188"/>
                <a:gd name="T77" fmla="*/ 188 h 188"/>
                <a:gd name="T78" fmla="*/ 156 w 188"/>
                <a:gd name="T79" fmla="*/ 183 h 188"/>
                <a:gd name="T80" fmla="*/ 173 w 188"/>
                <a:gd name="T81" fmla="*/ 172 h 188"/>
                <a:gd name="T82" fmla="*/ 184 w 188"/>
                <a:gd name="T83" fmla="*/ 156 h 188"/>
                <a:gd name="T84" fmla="*/ 188 w 188"/>
                <a:gd name="T85" fmla="*/ 133 h 188"/>
                <a:gd name="T86" fmla="*/ 188 w 188"/>
                <a:gd name="T87" fmla="*/ 94 h 188"/>
                <a:gd name="T88" fmla="*/ 188 w 188"/>
                <a:gd name="T89" fmla="*/ 55 h 188"/>
                <a:gd name="T90" fmla="*/ 184 w 188"/>
                <a:gd name="T91" fmla="*/ 32 h 188"/>
                <a:gd name="T92" fmla="*/ 173 w 188"/>
                <a:gd name="T93" fmla="*/ 16 h 188"/>
                <a:gd name="T94" fmla="*/ 156 w 188"/>
                <a:gd name="T95" fmla="*/ 5 h 188"/>
                <a:gd name="T96" fmla="*/ 133 w 188"/>
                <a:gd name="T97" fmla="*/ 0 h 188"/>
                <a:gd name="T98" fmla="*/ 94 w 188"/>
                <a:gd name="T99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88">
                  <a:moveTo>
                    <a:pt x="94" y="17"/>
                  </a:moveTo>
                  <a:cubicBezTo>
                    <a:pt x="120" y="17"/>
                    <a:pt x="122" y="17"/>
                    <a:pt x="132" y="17"/>
                  </a:cubicBezTo>
                  <a:cubicBezTo>
                    <a:pt x="142" y="18"/>
                    <a:pt x="147" y="19"/>
                    <a:pt x="150" y="21"/>
                  </a:cubicBezTo>
                  <a:cubicBezTo>
                    <a:pt x="154" y="22"/>
                    <a:pt x="157" y="24"/>
                    <a:pt x="161" y="28"/>
                  </a:cubicBezTo>
                  <a:cubicBezTo>
                    <a:pt x="164" y="31"/>
                    <a:pt x="166" y="34"/>
                    <a:pt x="168" y="39"/>
                  </a:cubicBezTo>
                  <a:cubicBezTo>
                    <a:pt x="169" y="42"/>
                    <a:pt x="171" y="47"/>
                    <a:pt x="171" y="56"/>
                  </a:cubicBezTo>
                  <a:cubicBezTo>
                    <a:pt x="171" y="66"/>
                    <a:pt x="172" y="69"/>
                    <a:pt x="172" y="94"/>
                  </a:cubicBezTo>
                  <a:cubicBezTo>
                    <a:pt x="172" y="119"/>
                    <a:pt x="171" y="122"/>
                    <a:pt x="171" y="132"/>
                  </a:cubicBezTo>
                  <a:cubicBezTo>
                    <a:pt x="171" y="141"/>
                    <a:pt x="169" y="146"/>
                    <a:pt x="168" y="149"/>
                  </a:cubicBezTo>
                  <a:cubicBezTo>
                    <a:pt x="166" y="154"/>
                    <a:pt x="164" y="157"/>
                    <a:pt x="161" y="160"/>
                  </a:cubicBezTo>
                  <a:cubicBezTo>
                    <a:pt x="157" y="164"/>
                    <a:pt x="154" y="166"/>
                    <a:pt x="150" y="167"/>
                  </a:cubicBezTo>
                  <a:cubicBezTo>
                    <a:pt x="147" y="169"/>
                    <a:pt x="142" y="170"/>
                    <a:pt x="132" y="171"/>
                  </a:cubicBezTo>
                  <a:cubicBezTo>
                    <a:pt x="122" y="171"/>
                    <a:pt x="120" y="171"/>
                    <a:pt x="94" y="171"/>
                  </a:cubicBezTo>
                  <a:cubicBezTo>
                    <a:pt x="69" y="171"/>
                    <a:pt x="66" y="171"/>
                    <a:pt x="56" y="171"/>
                  </a:cubicBezTo>
                  <a:cubicBezTo>
                    <a:pt x="47" y="170"/>
                    <a:pt x="42" y="169"/>
                    <a:pt x="39" y="167"/>
                  </a:cubicBezTo>
                  <a:cubicBezTo>
                    <a:pt x="35" y="166"/>
                    <a:pt x="31" y="164"/>
                    <a:pt x="28" y="160"/>
                  </a:cubicBezTo>
                  <a:cubicBezTo>
                    <a:pt x="25" y="157"/>
                    <a:pt x="23" y="154"/>
                    <a:pt x="21" y="149"/>
                  </a:cubicBezTo>
                  <a:cubicBezTo>
                    <a:pt x="20" y="146"/>
                    <a:pt x="18" y="141"/>
                    <a:pt x="18" y="132"/>
                  </a:cubicBezTo>
                  <a:cubicBezTo>
                    <a:pt x="17" y="122"/>
                    <a:pt x="17" y="119"/>
                    <a:pt x="17" y="94"/>
                  </a:cubicBezTo>
                  <a:cubicBezTo>
                    <a:pt x="17" y="69"/>
                    <a:pt x="17" y="66"/>
                    <a:pt x="18" y="56"/>
                  </a:cubicBezTo>
                  <a:cubicBezTo>
                    <a:pt x="18" y="47"/>
                    <a:pt x="20" y="42"/>
                    <a:pt x="21" y="39"/>
                  </a:cubicBezTo>
                  <a:cubicBezTo>
                    <a:pt x="23" y="34"/>
                    <a:pt x="25" y="31"/>
                    <a:pt x="28" y="28"/>
                  </a:cubicBezTo>
                  <a:cubicBezTo>
                    <a:pt x="31" y="24"/>
                    <a:pt x="35" y="22"/>
                    <a:pt x="39" y="21"/>
                  </a:cubicBezTo>
                  <a:cubicBezTo>
                    <a:pt x="42" y="19"/>
                    <a:pt x="47" y="18"/>
                    <a:pt x="56" y="17"/>
                  </a:cubicBezTo>
                  <a:cubicBezTo>
                    <a:pt x="66" y="17"/>
                    <a:pt x="69" y="17"/>
                    <a:pt x="94" y="17"/>
                  </a:cubicBezTo>
                  <a:moveTo>
                    <a:pt x="94" y="0"/>
                  </a:moveTo>
                  <a:cubicBezTo>
                    <a:pt x="69" y="0"/>
                    <a:pt x="66" y="0"/>
                    <a:pt x="56" y="0"/>
                  </a:cubicBezTo>
                  <a:cubicBezTo>
                    <a:pt x="46" y="1"/>
                    <a:pt x="39" y="3"/>
                    <a:pt x="33" y="5"/>
                  </a:cubicBezTo>
                  <a:cubicBezTo>
                    <a:pt x="27" y="7"/>
                    <a:pt x="21" y="10"/>
                    <a:pt x="16" y="16"/>
                  </a:cubicBezTo>
                  <a:cubicBezTo>
                    <a:pt x="11" y="21"/>
                    <a:pt x="8" y="26"/>
                    <a:pt x="5" y="32"/>
                  </a:cubicBezTo>
                  <a:cubicBezTo>
                    <a:pt x="3" y="38"/>
                    <a:pt x="1" y="45"/>
                    <a:pt x="1" y="55"/>
                  </a:cubicBezTo>
                  <a:cubicBezTo>
                    <a:pt x="0" y="65"/>
                    <a:pt x="0" y="68"/>
                    <a:pt x="0" y="94"/>
                  </a:cubicBezTo>
                  <a:cubicBezTo>
                    <a:pt x="0" y="120"/>
                    <a:pt x="0" y="123"/>
                    <a:pt x="1" y="133"/>
                  </a:cubicBezTo>
                  <a:cubicBezTo>
                    <a:pt x="1" y="143"/>
                    <a:pt x="3" y="150"/>
                    <a:pt x="5" y="156"/>
                  </a:cubicBezTo>
                  <a:cubicBezTo>
                    <a:pt x="8" y="162"/>
                    <a:pt x="11" y="167"/>
                    <a:pt x="16" y="172"/>
                  </a:cubicBezTo>
                  <a:cubicBezTo>
                    <a:pt x="21" y="178"/>
                    <a:pt x="27" y="181"/>
                    <a:pt x="33" y="183"/>
                  </a:cubicBezTo>
                  <a:cubicBezTo>
                    <a:pt x="39" y="185"/>
                    <a:pt x="46" y="187"/>
                    <a:pt x="56" y="188"/>
                  </a:cubicBezTo>
                  <a:cubicBezTo>
                    <a:pt x="66" y="188"/>
                    <a:pt x="69" y="188"/>
                    <a:pt x="94" y="188"/>
                  </a:cubicBezTo>
                  <a:cubicBezTo>
                    <a:pt x="120" y="188"/>
                    <a:pt x="123" y="188"/>
                    <a:pt x="133" y="188"/>
                  </a:cubicBezTo>
                  <a:cubicBezTo>
                    <a:pt x="143" y="187"/>
                    <a:pt x="150" y="185"/>
                    <a:pt x="156" y="183"/>
                  </a:cubicBezTo>
                  <a:cubicBezTo>
                    <a:pt x="162" y="181"/>
                    <a:pt x="167" y="178"/>
                    <a:pt x="173" y="172"/>
                  </a:cubicBezTo>
                  <a:cubicBezTo>
                    <a:pt x="178" y="167"/>
                    <a:pt x="181" y="162"/>
                    <a:pt x="184" y="156"/>
                  </a:cubicBezTo>
                  <a:cubicBezTo>
                    <a:pt x="186" y="150"/>
                    <a:pt x="187" y="143"/>
                    <a:pt x="188" y="133"/>
                  </a:cubicBezTo>
                  <a:cubicBezTo>
                    <a:pt x="188" y="123"/>
                    <a:pt x="188" y="120"/>
                    <a:pt x="188" y="94"/>
                  </a:cubicBezTo>
                  <a:cubicBezTo>
                    <a:pt x="188" y="68"/>
                    <a:pt x="188" y="65"/>
                    <a:pt x="188" y="55"/>
                  </a:cubicBezTo>
                  <a:cubicBezTo>
                    <a:pt x="187" y="45"/>
                    <a:pt x="186" y="38"/>
                    <a:pt x="184" y="32"/>
                  </a:cubicBezTo>
                  <a:cubicBezTo>
                    <a:pt x="181" y="26"/>
                    <a:pt x="178" y="21"/>
                    <a:pt x="173" y="16"/>
                  </a:cubicBezTo>
                  <a:cubicBezTo>
                    <a:pt x="167" y="10"/>
                    <a:pt x="162" y="7"/>
                    <a:pt x="156" y="5"/>
                  </a:cubicBezTo>
                  <a:cubicBezTo>
                    <a:pt x="150" y="3"/>
                    <a:pt x="143" y="1"/>
                    <a:pt x="133" y="0"/>
                  </a:cubicBezTo>
                  <a:cubicBezTo>
                    <a:pt x="123" y="0"/>
                    <a:pt x="120" y="0"/>
                    <a:pt x="9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="" xmlns:a16="http://schemas.microsoft.com/office/drawing/2014/main" id="{6630B7D5-85A1-4E9F-B132-504578C8BF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4425" y="844550"/>
              <a:ext cx="265112" cy="265112"/>
            </a:xfrm>
            <a:custGeom>
              <a:avLst/>
              <a:gdLst>
                <a:gd name="T0" fmla="*/ 48 w 97"/>
                <a:gd name="T1" fmla="*/ 0 h 96"/>
                <a:gd name="T2" fmla="*/ 0 w 97"/>
                <a:gd name="T3" fmla="*/ 48 h 96"/>
                <a:gd name="T4" fmla="*/ 48 w 97"/>
                <a:gd name="T5" fmla="*/ 96 h 96"/>
                <a:gd name="T6" fmla="*/ 97 w 97"/>
                <a:gd name="T7" fmla="*/ 48 h 96"/>
                <a:gd name="T8" fmla="*/ 48 w 97"/>
                <a:gd name="T9" fmla="*/ 0 h 96"/>
                <a:gd name="T10" fmla="*/ 48 w 97"/>
                <a:gd name="T11" fmla="*/ 79 h 96"/>
                <a:gd name="T12" fmla="*/ 17 w 97"/>
                <a:gd name="T13" fmla="*/ 48 h 96"/>
                <a:gd name="T14" fmla="*/ 48 w 97"/>
                <a:gd name="T15" fmla="*/ 17 h 96"/>
                <a:gd name="T16" fmla="*/ 80 w 97"/>
                <a:gd name="T17" fmla="*/ 48 h 96"/>
                <a:gd name="T18" fmla="*/ 48 w 97"/>
                <a:gd name="T19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96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6"/>
                    <a:pt x="48" y="96"/>
                  </a:cubicBezTo>
                  <a:cubicBezTo>
                    <a:pt x="75" y="96"/>
                    <a:pt x="97" y="75"/>
                    <a:pt x="97" y="48"/>
                  </a:cubicBezTo>
                  <a:cubicBezTo>
                    <a:pt x="97" y="21"/>
                    <a:pt x="75" y="0"/>
                    <a:pt x="48" y="0"/>
                  </a:cubicBezTo>
                  <a:moveTo>
                    <a:pt x="48" y="79"/>
                  </a:moveTo>
                  <a:cubicBezTo>
                    <a:pt x="31" y="79"/>
                    <a:pt x="17" y="65"/>
                    <a:pt x="17" y="48"/>
                  </a:cubicBezTo>
                  <a:cubicBezTo>
                    <a:pt x="17" y="31"/>
                    <a:pt x="31" y="17"/>
                    <a:pt x="48" y="17"/>
                  </a:cubicBezTo>
                  <a:cubicBezTo>
                    <a:pt x="66" y="17"/>
                    <a:pt x="80" y="31"/>
                    <a:pt x="80" y="48"/>
                  </a:cubicBezTo>
                  <a:cubicBezTo>
                    <a:pt x="80" y="65"/>
                    <a:pt x="66" y="79"/>
                    <a:pt x="48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Oval 9">
              <a:extLst>
                <a:ext uri="{FF2B5EF4-FFF2-40B4-BE49-F238E27FC236}">
                  <a16:creationId xmlns="" xmlns:a16="http://schemas.microsoft.com/office/drawing/2014/main" id="{28953988-96EF-47EC-90CA-68FF0C03AE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0963" y="806450"/>
              <a:ext cx="63500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78742D65-9B6F-4744-8D23-ABDF3DBD65EB}"/>
              </a:ext>
            </a:extLst>
          </p:cNvPr>
          <p:cNvSpPr txBox="1"/>
          <p:nvPr/>
        </p:nvSpPr>
        <p:spPr>
          <a:xfrm>
            <a:off x="8573270" y="3944068"/>
            <a:ext cx="2522199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th-TH" sz="1600" b="1" dirty="0" smtClean="0">
                <a:solidFill>
                  <a:prstClr val="black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กระดาษ </a:t>
            </a:r>
            <a:r>
              <a:rPr lang="en-US" sz="1600" b="1" dirty="0" smtClean="0">
                <a:solidFill>
                  <a:prstClr val="black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A </a:t>
            </a:r>
            <a:r>
              <a:rPr lang="en-US" sz="1600" b="1" dirty="0">
                <a:solidFill>
                  <a:prstClr val="black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4</a:t>
            </a:r>
            <a:endParaRPr lang="en-US" sz="1600" b="1" dirty="0">
              <a:solidFill>
                <a:prstClr val="black"/>
              </a:solidFill>
              <a:latin typeface="Sukhumvit Set Light" charset="-34"/>
              <a:ea typeface="Sukhumvit Set Light" charset="-34"/>
              <a:cs typeface="Sukhumvit Set Light" charset="-34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73CFBC3A-A9DF-4DBB-900B-4154F2EE75E0}"/>
              </a:ext>
            </a:extLst>
          </p:cNvPr>
          <p:cNvSpPr/>
          <p:nvPr/>
        </p:nvSpPr>
        <p:spPr>
          <a:xfrm>
            <a:off x="3863145" y="3931056"/>
            <a:ext cx="2608710" cy="672357"/>
          </a:xfrm>
          <a:prstGeom prst="roundRect">
            <a:avLst>
              <a:gd name="adj" fmla="val 4743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DCF5261C-E9D2-40EB-90F2-39CBC0F7D17D}"/>
              </a:ext>
            </a:extLst>
          </p:cNvPr>
          <p:cNvCxnSpPr/>
          <p:nvPr/>
        </p:nvCxnSpPr>
        <p:spPr>
          <a:xfrm>
            <a:off x="6331264" y="4267234"/>
            <a:ext cx="1920240" cy="0"/>
          </a:xfrm>
          <a:prstGeom prst="line">
            <a:avLst/>
          </a:prstGeom>
          <a:ln w="412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8B2908C4-1D45-4C8F-BC6B-3651114B5E71}"/>
              </a:ext>
            </a:extLst>
          </p:cNvPr>
          <p:cNvSpPr txBox="1"/>
          <p:nvPr/>
        </p:nvSpPr>
        <p:spPr>
          <a:xfrm>
            <a:off x="6871277" y="541940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 err="1" smtClean="0">
                <a:solidFill>
                  <a:schemeClr val="accent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Printer</a:t>
            </a:r>
            <a:endParaRPr lang="id-ID" dirty="0">
              <a:solidFill>
                <a:schemeClr val="accent6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06E32071-E60F-455F-AFE9-AE575E36738A}"/>
              </a:ext>
            </a:extLst>
          </p:cNvPr>
          <p:cNvSpPr txBox="1"/>
          <p:nvPr/>
        </p:nvSpPr>
        <p:spPr>
          <a:xfrm>
            <a:off x="6392224" y="2860690"/>
            <a:ext cx="2568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>
                <a:solidFill>
                  <a:schemeClr val="accent2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Program Graphic </a:t>
            </a:r>
            <a:r>
              <a:rPr lang="en-US" dirty="0">
                <a:solidFill>
                  <a:schemeClr val="accent2"/>
                </a:solidFill>
                <a:latin typeface="Sukhumvit Set Light" charset="-34"/>
                <a:ea typeface="Sukhumvit Set Light" charset="-34"/>
                <a:cs typeface="Sukhumvit Set Light" charset="-34"/>
              </a:rPr>
              <a:t>design</a:t>
            </a:r>
            <a:endParaRPr lang="id-ID" dirty="0">
              <a:solidFill>
                <a:schemeClr val="accent2"/>
              </a:solidFill>
              <a:latin typeface="Sukhumvit Set Light" charset="-34"/>
              <a:ea typeface="Sukhumvit Set Light" charset="-34"/>
              <a:cs typeface="Sukhumvit Set Light" charset="-3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A72A039D-3EEE-4CEC-B64C-8E7768B4A3C2}"/>
              </a:ext>
            </a:extLst>
          </p:cNvPr>
          <p:cNvSpPr txBox="1"/>
          <p:nvPr/>
        </p:nvSpPr>
        <p:spPr>
          <a:xfrm>
            <a:off x="4164640" y="1617217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dirty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dirty="0" smtClean="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COMPUTER</a:t>
            </a:r>
            <a:endParaRPr lang="id-ID" dirty="0">
              <a:solidFill>
                <a:schemeClr val="accent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74449CD-44E3-4DC5-B0B7-327B8CE94D1E}"/>
              </a:ext>
            </a:extLst>
          </p:cNvPr>
          <p:cNvSpPr txBox="1"/>
          <p:nvPr/>
        </p:nvSpPr>
        <p:spPr>
          <a:xfrm>
            <a:off x="4395410" y="4082568"/>
            <a:ext cx="1037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dirty="0" smtClean="0">
                <a:solidFill>
                  <a:schemeClr val="accent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Paper A4</a:t>
            </a:r>
            <a:endParaRPr lang="id-ID" dirty="0">
              <a:solidFill>
                <a:schemeClr val="accent4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="" xmlns:a16="http://schemas.microsoft.com/office/drawing/2014/main" id="{2F8F51EA-0E18-4EFE-828E-0699552D57DB}"/>
              </a:ext>
            </a:extLst>
          </p:cNvPr>
          <p:cNvSpPr/>
          <p:nvPr/>
        </p:nvSpPr>
        <p:spPr>
          <a:xfrm>
            <a:off x="8202789" y="4170310"/>
            <a:ext cx="193849" cy="1938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BF76D8FA-857A-4372-B487-933201A9D6D5}"/>
              </a:ext>
            </a:extLst>
          </p:cNvPr>
          <p:cNvSpPr/>
          <p:nvPr/>
        </p:nvSpPr>
        <p:spPr>
          <a:xfrm>
            <a:off x="5807449" y="3974847"/>
            <a:ext cx="584775" cy="58477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3" name="Freeform 13">
            <a:extLst>
              <a:ext uri="{FF2B5EF4-FFF2-40B4-BE49-F238E27FC236}">
                <a16:creationId xmlns="" xmlns:a16="http://schemas.microsoft.com/office/drawing/2014/main" id="{9123738D-607C-42D6-AB50-3D5A460AC5BF}"/>
              </a:ext>
            </a:extLst>
          </p:cNvPr>
          <p:cNvSpPr>
            <a:spLocks noEditPoints="1"/>
          </p:cNvSpPr>
          <p:nvPr/>
        </p:nvSpPr>
        <p:spPr bwMode="auto">
          <a:xfrm>
            <a:off x="5929044" y="4147680"/>
            <a:ext cx="341585" cy="239109"/>
          </a:xfrm>
          <a:custGeom>
            <a:avLst/>
            <a:gdLst>
              <a:gd name="T0" fmla="*/ 14 w 121"/>
              <a:gd name="T1" fmla="*/ 81 h 84"/>
              <a:gd name="T2" fmla="*/ 5 w 121"/>
              <a:gd name="T3" fmla="*/ 72 h 84"/>
              <a:gd name="T4" fmla="*/ 7 w 121"/>
              <a:gd name="T5" fmla="*/ 8 h 84"/>
              <a:gd name="T6" fmla="*/ 17 w 121"/>
              <a:gd name="T7" fmla="*/ 2 h 84"/>
              <a:gd name="T8" fmla="*/ 107 w 121"/>
              <a:gd name="T9" fmla="*/ 3 h 84"/>
              <a:gd name="T10" fmla="*/ 116 w 121"/>
              <a:gd name="T11" fmla="*/ 12 h 84"/>
              <a:gd name="T12" fmla="*/ 116 w 121"/>
              <a:gd name="T13" fmla="*/ 74 h 84"/>
              <a:gd name="T14" fmla="*/ 109 w 121"/>
              <a:gd name="T15" fmla="*/ 80 h 84"/>
              <a:gd name="T16" fmla="*/ 14 w 121"/>
              <a:gd name="T17" fmla="*/ 81 h 84"/>
              <a:gd name="T18" fmla="*/ 46 w 121"/>
              <a:gd name="T19" fmla="*/ 60 h 84"/>
              <a:gd name="T20" fmla="*/ 83 w 121"/>
              <a:gd name="T21" fmla="*/ 41 h 84"/>
              <a:gd name="T22" fmla="*/ 46 w 121"/>
              <a:gd name="T23" fmla="*/ 22 h 84"/>
              <a:gd name="T24" fmla="*/ 46 w 121"/>
              <a:gd name="T25" fmla="*/ 6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1" h="84">
                <a:moveTo>
                  <a:pt x="14" y="81"/>
                </a:moveTo>
                <a:cubicBezTo>
                  <a:pt x="9" y="80"/>
                  <a:pt x="6" y="77"/>
                  <a:pt x="5" y="72"/>
                </a:cubicBezTo>
                <a:cubicBezTo>
                  <a:pt x="1" y="62"/>
                  <a:pt x="0" y="17"/>
                  <a:pt x="7" y="8"/>
                </a:cubicBezTo>
                <a:cubicBezTo>
                  <a:pt x="10" y="5"/>
                  <a:pt x="13" y="3"/>
                  <a:pt x="17" y="2"/>
                </a:cubicBezTo>
                <a:cubicBezTo>
                  <a:pt x="37" y="0"/>
                  <a:pt x="100" y="1"/>
                  <a:pt x="107" y="3"/>
                </a:cubicBezTo>
                <a:cubicBezTo>
                  <a:pt x="112" y="5"/>
                  <a:pt x="115" y="8"/>
                  <a:pt x="116" y="12"/>
                </a:cubicBezTo>
                <a:cubicBezTo>
                  <a:pt x="120" y="23"/>
                  <a:pt x="121" y="63"/>
                  <a:pt x="116" y="74"/>
                </a:cubicBezTo>
                <a:cubicBezTo>
                  <a:pt x="114" y="77"/>
                  <a:pt x="112" y="79"/>
                  <a:pt x="109" y="80"/>
                </a:cubicBezTo>
                <a:cubicBezTo>
                  <a:pt x="102" y="84"/>
                  <a:pt x="24" y="84"/>
                  <a:pt x="14" y="81"/>
                </a:cubicBezTo>
                <a:close/>
                <a:moveTo>
                  <a:pt x="46" y="60"/>
                </a:moveTo>
                <a:cubicBezTo>
                  <a:pt x="58" y="54"/>
                  <a:pt x="70" y="47"/>
                  <a:pt x="83" y="41"/>
                </a:cubicBezTo>
                <a:cubicBezTo>
                  <a:pt x="70" y="35"/>
                  <a:pt x="58" y="28"/>
                  <a:pt x="46" y="22"/>
                </a:cubicBezTo>
                <a:cubicBezTo>
                  <a:pt x="46" y="35"/>
                  <a:pt x="46" y="47"/>
                  <a:pt x="46" y="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00A3CD6-4AC2-4D86-97AB-BE1441200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7D724-9C54-473E-AF59-743A40C83951}" type="datetime1">
              <a:rPr lang="id-ID" smtClean="0"/>
              <a:t>05/08/19</a:t>
            </a:fld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99CD77F-6551-4F11-970E-8A7E1A03F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C251-D6ED-4C4E-A362-F0251D2345FB}" type="slidenum">
              <a:rPr lang="id-ID" smtClean="0"/>
              <a:t>8</a:t>
            </a:fld>
            <a:endParaRPr lang="id-ID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07FCC9A1-E444-4162-8FD2-A4CC2FADB2A2}"/>
              </a:ext>
            </a:extLst>
          </p:cNvPr>
          <p:cNvSpPr txBox="1"/>
          <p:nvPr/>
        </p:nvSpPr>
        <p:spPr>
          <a:xfrm>
            <a:off x="647701" y="259352"/>
            <a:ext cx="108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b="1" dirty="0" smtClean="0">
                <a:latin typeface="Sukhumvit Set Light" charset="-34"/>
                <a:ea typeface="Sukhumvit Set Light" charset="-34"/>
                <a:cs typeface="Sukhumvit Set Light" charset="-34"/>
              </a:rPr>
              <a:t>วัสดุ</a:t>
            </a:r>
            <a:r>
              <a:rPr lang="th-TH" sz="3200" b="1" dirty="0">
                <a:latin typeface="Sukhumvit Set Light" charset="-34"/>
                <a:ea typeface="Sukhumvit Set Light" charset="-34"/>
                <a:cs typeface="Sukhumvit Set Light" charset="-34"/>
              </a:rPr>
              <a:t>อุปกรณ์ที่ใช้ในการดำเนินการนวัตกรรม</a:t>
            </a:r>
            <a:endParaRPr lang="th-TH" sz="3200" b="1" dirty="0">
              <a:latin typeface="Sukhumvit Set Light" charset="-34"/>
              <a:ea typeface="Sukhumvit Set Light" charset="-34"/>
              <a:cs typeface="Sukhumvit Set Light" charset="-34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C4A00AAB-B3B2-4011-83B4-E44D2F00E85E}"/>
              </a:ext>
            </a:extLst>
          </p:cNvPr>
          <p:cNvGrpSpPr/>
          <p:nvPr/>
        </p:nvGrpSpPr>
        <p:grpSpPr>
          <a:xfrm>
            <a:off x="5660971" y="894048"/>
            <a:ext cx="870059" cy="232339"/>
            <a:chOff x="5588836" y="841643"/>
            <a:chExt cx="870059" cy="232339"/>
          </a:xfrm>
        </p:grpSpPr>
        <p:sp>
          <p:nvSpPr>
            <p:cNvPr id="61" name="Arrow: Chevron 60">
              <a:extLst>
                <a:ext uri="{FF2B5EF4-FFF2-40B4-BE49-F238E27FC236}">
                  <a16:creationId xmlns="" xmlns:a16="http://schemas.microsoft.com/office/drawing/2014/main" id="{D034BE8E-EE55-4FB6-AD12-CADBEE6E0D06}"/>
                </a:ext>
              </a:extLst>
            </p:cNvPr>
            <p:cNvSpPr/>
            <p:nvPr/>
          </p:nvSpPr>
          <p:spPr>
            <a:xfrm rot="5400000">
              <a:off x="5907696" y="522784"/>
              <a:ext cx="232339" cy="870058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="" xmlns:a16="http://schemas.microsoft.com/office/drawing/2014/main" id="{DE7832EC-4551-4A0A-8B68-6EDEF48CCC9A}"/>
                </a:ext>
              </a:extLst>
            </p:cNvPr>
            <p:cNvSpPr/>
            <p:nvPr/>
          </p:nvSpPr>
          <p:spPr>
            <a:xfrm>
              <a:off x="5588836" y="841644"/>
              <a:ext cx="435028" cy="232338"/>
            </a:xfrm>
            <a:custGeom>
              <a:avLst/>
              <a:gdLst>
                <a:gd name="connsiteX0" fmla="*/ 0 w 435028"/>
                <a:gd name="connsiteY0" fmla="*/ 0 h 232338"/>
                <a:gd name="connsiteX1" fmla="*/ 435028 w 435028"/>
                <a:gd name="connsiteY1" fmla="*/ 116169 h 232338"/>
                <a:gd name="connsiteX2" fmla="*/ 435028 w 435028"/>
                <a:gd name="connsiteY2" fmla="*/ 232338 h 232338"/>
                <a:gd name="connsiteX3" fmla="*/ 0 w 435028"/>
                <a:gd name="connsiteY3" fmla="*/ 116170 h 2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28" h="232338">
                  <a:moveTo>
                    <a:pt x="0" y="0"/>
                  </a:moveTo>
                  <a:lnTo>
                    <a:pt x="435028" y="116169"/>
                  </a:lnTo>
                  <a:lnTo>
                    <a:pt x="435028" y="232338"/>
                  </a:lnTo>
                  <a:lnTo>
                    <a:pt x="0" y="116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78281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="" xmlns:a16="http://schemas.microsoft.com/office/drawing/2014/main" id="{330C20A0-B427-4974-8250-0B9DE5C587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0544050"/>
              </p:ext>
            </p:extLst>
          </p:nvPr>
        </p:nvGraphicFramePr>
        <p:xfrm>
          <a:off x="437856" y="1502850"/>
          <a:ext cx="6583354" cy="4388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508F720-9C4B-4C04-9E48-7713BCFD7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EB61A-5692-4AFD-8A86-A0EFC82406CD}" type="datetime1">
              <a:rPr lang="id-ID" smtClean="0"/>
              <a:t>05/08/19</a:t>
            </a:fld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E4B8C95-EF96-4C9F-8786-59E387A26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7C251-D6ED-4C4E-A362-F0251D2345FB}" type="slidenum">
              <a:rPr lang="id-ID" smtClean="0"/>
              <a:t>9</a:t>
            </a:fld>
            <a:endParaRPr lang="id-ID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CC5BF962-17CA-494B-A0B5-A88E5384816E}"/>
              </a:ext>
            </a:extLst>
          </p:cNvPr>
          <p:cNvSpPr txBox="1"/>
          <p:nvPr/>
        </p:nvSpPr>
        <p:spPr>
          <a:xfrm>
            <a:off x="647701" y="259352"/>
            <a:ext cx="108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b="1" dirty="0">
                <a:latin typeface="Sukhumvit Set Light" charset="-34"/>
                <a:ea typeface="Sukhumvit Set Light" charset="-34"/>
                <a:cs typeface="Sukhumvit Set Light" charset="-34"/>
              </a:rPr>
              <a:t>ระยะเวลาในการดำเนินนวัตกรรม</a:t>
            </a:r>
            <a:endParaRPr lang="th-TH" sz="3200" b="1" dirty="0">
              <a:latin typeface="Sukhumvit Set Light" charset="-34"/>
              <a:ea typeface="Sukhumvit Set Light" charset="-34"/>
              <a:cs typeface="Sukhumvit Set Light" charset="-34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3A1962FD-5019-4259-8DDB-D68AE3261699}"/>
              </a:ext>
            </a:extLst>
          </p:cNvPr>
          <p:cNvGrpSpPr/>
          <p:nvPr/>
        </p:nvGrpSpPr>
        <p:grpSpPr>
          <a:xfrm>
            <a:off x="5660971" y="894048"/>
            <a:ext cx="870059" cy="232339"/>
            <a:chOff x="5588836" y="841643"/>
            <a:chExt cx="870059" cy="232339"/>
          </a:xfrm>
        </p:grpSpPr>
        <p:sp>
          <p:nvSpPr>
            <p:cNvPr id="36" name="Arrow: Chevron 35">
              <a:extLst>
                <a:ext uri="{FF2B5EF4-FFF2-40B4-BE49-F238E27FC236}">
                  <a16:creationId xmlns="" xmlns:a16="http://schemas.microsoft.com/office/drawing/2014/main" id="{EEE409D3-873F-4953-B13F-1D709CFF783E}"/>
                </a:ext>
              </a:extLst>
            </p:cNvPr>
            <p:cNvSpPr/>
            <p:nvPr/>
          </p:nvSpPr>
          <p:spPr>
            <a:xfrm rot="5400000">
              <a:off x="5907696" y="522784"/>
              <a:ext cx="232339" cy="870058"/>
            </a:xfrm>
            <a:prstGeom prst="chevr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="" xmlns:a16="http://schemas.microsoft.com/office/drawing/2014/main" id="{72B09C59-97EC-4573-88FC-E85C1A338C56}"/>
                </a:ext>
              </a:extLst>
            </p:cNvPr>
            <p:cNvSpPr/>
            <p:nvPr/>
          </p:nvSpPr>
          <p:spPr>
            <a:xfrm>
              <a:off x="5588836" y="841644"/>
              <a:ext cx="435028" cy="232338"/>
            </a:xfrm>
            <a:custGeom>
              <a:avLst/>
              <a:gdLst>
                <a:gd name="connsiteX0" fmla="*/ 0 w 435028"/>
                <a:gd name="connsiteY0" fmla="*/ 0 h 232338"/>
                <a:gd name="connsiteX1" fmla="*/ 435028 w 435028"/>
                <a:gd name="connsiteY1" fmla="*/ 116169 h 232338"/>
                <a:gd name="connsiteX2" fmla="*/ 435028 w 435028"/>
                <a:gd name="connsiteY2" fmla="*/ 232338 h 232338"/>
                <a:gd name="connsiteX3" fmla="*/ 0 w 435028"/>
                <a:gd name="connsiteY3" fmla="*/ 116170 h 2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028" h="232338">
                  <a:moveTo>
                    <a:pt x="0" y="0"/>
                  </a:moveTo>
                  <a:lnTo>
                    <a:pt x="435028" y="116169"/>
                  </a:lnTo>
                  <a:lnTo>
                    <a:pt x="435028" y="232338"/>
                  </a:lnTo>
                  <a:lnTo>
                    <a:pt x="0" y="116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F69A297-3297-46F7-8EC1-7B179319EA06}"/>
              </a:ext>
            </a:extLst>
          </p:cNvPr>
          <p:cNvSpPr txBox="1"/>
          <p:nvPr/>
        </p:nvSpPr>
        <p:spPr>
          <a:xfrm>
            <a:off x="7536385" y="2605915"/>
            <a:ext cx="4092487" cy="107721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amet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consectetur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adipiscing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elit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Duis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suscipit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bibendum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Sed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congue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lacus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vitae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finibus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eu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faucibus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nisi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ullamcorper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Quisque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volutpat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leo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at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arcu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placerat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pellentesque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tellus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bibendum</a:t>
            </a:r>
            <a:r>
              <a:rPr lang="en-US" sz="14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43" name="Freeform 4456">
            <a:extLst>
              <a:ext uri="{FF2B5EF4-FFF2-40B4-BE49-F238E27FC236}">
                <a16:creationId xmlns="" xmlns:a16="http://schemas.microsoft.com/office/drawing/2014/main" id="{3881DFAA-AE63-41B5-944D-BFCBDB9B9D21}"/>
              </a:ext>
            </a:extLst>
          </p:cNvPr>
          <p:cNvSpPr>
            <a:spLocks noEditPoints="1"/>
          </p:cNvSpPr>
          <p:nvPr/>
        </p:nvSpPr>
        <p:spPr bwMode="auto">
          <a:xfrm>
            <a:off x="9323672" y="1879385"/>
            <a:ext cx="517912" cy="521694"/>
          </a:xfrm>
          <a:custGeom>
            <a:avLst/>
            <a:gdLst>
              <a:gd name="T0" fmla="*/ 248 w 688"/>
              <a:gd name="T1" fmla="*/ 567 h 688"/>
              <a:gd name="T2" fmla="*/ 240 w 688"/>
              <a:gd name="T3" fmla="*/ 560 h 688"/>
              <a:gd name="T4" fmla="*/ 240 w 688"/>
              <a:gd name="T5" fmla="*/ 548 h 688"/>
              <a:gd name="T6" fmla="*/ 248 w 688"/>
              <a:gd name="T7" fmla="*/ 539 h 688"/>
              <a:gd name="T8" fmla="*/ 328 w 688"/>
              <a:gd name="T9" fmla="*/ 300 h 688"/>
              <a:gd name="T10" fmla="*/ 275 w 688"/>
              <a:gd name="T11" fmla="*/ 296 h 688"/>
              <a:gd name="T12" fmla="*/ 270 w 688"/>
              <a:gd name="T13" fmla="*/ 288 h 688"/>
              <a:gd name="T14" fmla="*/ 272 w 688"/>
              <a:gd name="T15" fmla="*/ 276 h 688"/>
              <a:gd name="T16" fmla="*/ 280 w 688"/>
              <a:gd name="T17" fmla="*/ 270 h 688"/>
              <a:gd name="T18" fmla="*/ 350 w 688"/>
              <a:gd name="T19" fmla="*/ 271 h 688"/>
              <a:gd name="T20" fmla="*/ 357 w 688"/>
              <a:gd name="T21" fmla="*/ 278 h 688"/>
              <a:gd name="T22" fmla="*/ 433 w 688"/>
              <a:gd name="T23" fmla="*/ 538 h 688"/>
              <a:gd name="T24" fmla="*/ 444 w 688"/>
              <a:gd name="T25" fmla="*/ 544 h 688"/>
              <a:gd name="T26" fmla="*/ 448 w 688"/>
              <a:gd name="T27" fmla="*/ 553 h 688"/>
              <a:gd name="T28" fmla="*/ 444 w 688"/>
              <a:gd name="T29" fmla="*/ 564 h 688"/>
              <a:gd name="T30" fmla="*/ 433 w 688"/>
              <a:gd name="T31" fmla="*/ 568 h 688"/>
              <a:gd name="T32" fmla="*/ 346 w 688"/>
              <a:gd name="T33" fmla="*/ 125 h 688"/>
              <a:gd name="T34" fmla="*/ 358 w 688"/>
              <a:gd name="T35" fmla="*/ 143 h 688"/>
              <a:gd name="T36" fmla="*/ 353 w 688"/>
              <a:gd name="T37" fmla="*/ 166 h 688"/>
              <a:gd name="T38" fmla="*/ 335 w 688"/>
              <a:gd name="T39" fmla="*/ 179 h 688"/>
              <a:gd name="T40" fmla="*/ 312 w 688"/>
              <a:gd name="T41" fmla="*/ 174 h 688"/>
              <a:gd name="T42" fmla="*/ 300 w 688"/>
              <a:gd name="T43" fmla="*/ 155 h 688"/>
              <a:gd name="T44" fmla="*/ 304 w 688"/>
              <a:gd name="T45" fmla="*/ 133 h 688"/>
              <a:gd name="T46" fmla="*/ 323 w 688"/>
              <a:gd name="T47" fmla="*/ 120 h 688"/>
              <a:gd name="T48" fmla="*/ 308 w 688"/>
              <a:gd name="T49" fmla="*/ 2 h 688"/>
              <a:gd name="T50" fmla="*/ 242 w 688"/>
              <a:gd name="T51" fmla="*/ 16 h 688"/>
              <a:gd name="T52" fmla="*/ 180 w 688"/>
              <a:gd name="T53" fmla="*/ 42 h 688"/>
              <a:gd name="T54" fmla="*/ 125 w 688"/>
              <a:gd name="T55" fmla="*/ 79 h 688"/>
              <a:gd name="T56" fmla="*/ 78 w 688"/>
              <a:gd name="T57" fmla="*/ 126 h 688"/>
              <a:gd name="T58" fmla="*/ 42 w 688"/>
              <a:gd name="T59" fmla="*/ 181 h 688"/>
              <a:gd name="T60" fmla="*/ 15 w 688"/>
              <a:gd name="T61" fmla="*/ 242 h 688"/>
              <a:gd name="T62" fmla="*/ 1 w 688"/>
              <a:gd name="T63" fmla="*/ 309 h 688"/>
              <a:gd name="T64" fmla="*/ 1 w 688"/>
              <a:gd name="T65" fmla="*/ 379 h 688"/>
              <a:gd name="T66" fmla="*/ 15 w 688"/>
              <a:gd name="T67" fmla="*/ 446 h 688"/>
              <a:gd name="T68" fmla="*/ 42 w 688"/>
              <a:gd name="T69" fmla="*/ 508 h 688"/>
              <a:gd name="T70" fmla="*/ 78 w 688"/>
              <a:gd name="T71" fmla="*/ 563 h 688"/>
              <a:gd name="T72" fmla="*/ 125 w 688"/>
              <a:gd name="T73" fmla="*/ 610 h 688"/>
              <a:gd name="T74" fmla="*/ 180 w 688"/>
              <a:gd name="T75" fmla="*/ 646 h 688"/>
              <a:gd name="T76" fmla="*/ 242 w 688"/>
              <a:gd name="T77" fmla="*/ 673 h 688"/>
              <a:gd name="T78" fmla="*/ 308 w 688"/>
              <a:gd name="T79" fmla="*/ 686 h 688"/>
              <a:gd name="T80" fmla="*/ 379 w 688"/>
              <a:gd name="T81" fmla="*/ 686 h 688"/>
              <a:gd name="T82" fmla="*/ 446 w 688"/>
              <a:gd name="T83" fmla="*/ 673 h 688"/>
              <a:gd name="T84" fmla="*/ 507 w 688"/>
              <a:gd name="T85" fmla="*/ 646 h 688"/>
              <a:gd name="T86" fmla="*/ 563 w 688"/>
              <a:gd name="T87" fmla="*/ 610 h 688"/>
              <a:gd name="T88" fmla="*/ 609 w 688"/>
              <a:gd name="T89" fmla="*/ 563 h 688"/>
              <a:gd name="T90" fmla="*/ 646 w 688"/>
              <a:gd name="T91" fmla="*/ 508 h 688"/>
              <a:gd name="T92" fmla="*/ 672 w 688"/>
              <a:gd name="T93" fmla="*/ 446 h 688"/>
              <a:gd name="T94" fmla="*/ 686 w 688"/>
              <a:gd name="T95" fmla="*/ 379 h 688"/>
              <a:gd name="T96" fmla="*/ 686 w 688"/>
              <a:gd name="T97" fmla="*/ 309 h 688"/>
              <a:gd name="T98" fmla="*/ 672 w 688"/>
              <a:gd name="T99" fmla="*/ 242 h 688"/>
              <a:gd name="T100" fmla="*/ 646 w 688"/>
              <a:gd name="T101" fmla="*/ 181 h 688"/>
              <a:gd name="T102" fmla="*/ 609 w 688"/>
              <a:gd name="T103" fmla="*/ 126 h 688"/>
              <a:gd name="T104" fmla="*/ 563 w 688"/>
              <a:gd name="T105" fmla="*/ 79 h 688"/>
              <a:gd name="T106" fmla="*/ 507 w 688"/>
              <a:gd name="T107" fmla="*/ 42 h 688"/>
              <a:gd name="T108" fmla="*/ 446 w 688"/>
              <a:gd name="T109" fmla="*/ 16 h 688"/>
              <a:gd name="T110" fmla="*/ 379 w 688"/>
              <a:gd name="T111" fmla="*/ 2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88" h="688">
                <a:moveTo>
                  <a:pt x="433" y="568"/>
                </a:moveTo>
                <a:lnTo>
                  <a:pt x="254" y="568"/>
                </a:lnTo>
                <a:lnTo>
                  <a:pt x="250" y="568"/>
                </a:lnTo>
                <a:lnTo>
                  <a:pt x="248" y="567"/>
                </a:lnTo>
                <a:lnTo>
                  <a:pt x="245" y="566"/>
                </a:lnTo>
                <a:lnTo>
                  <a:pt x="243" y="564"/>
                </a:lnTo>
                <a:lnTo>
                  <a:pt x="242" y="562"/>
                </a:lnTo>
                <a:lnTo>
                  <a:pt x="240" y="560"/>
                </a:lnTo>
                <a:lnTo>
                  <a:pt x="240" y="556"/>
                </a:lnTo>
                <a:lnTo>
                  <a:pt x="239" y="553"/>
                </a:lnTo>
                <a:lnTo>
                  <a:pt x="240" y="551"/>
                </a:lnTo>
                <a:lnTo>
                  <a:pt x="240" y="548"/>
                </a:lnTo>
                <a:lnTo>
                  <a:pt x="242" y="546"/>
                </a:lnTo>
                <a:lnTo>
                  <a:pt x="243" y="544"/>
                </a:lnTo>
                <a:lnTo>
                  <a:pt x="245" y="541"/>
                </a:lnTo>
                <a:lnTo>
                  <a:pt x="248" y="539"/>
                </a:lnTo>
                <a:lnTo>
                  <a:pt x="250" y="539"/>
                </a:lnTo>
                <a:lnTo>
                  <a:pt x="254" y="538"/>
                </a:lnTo>
                <a:lnTo>
                  <a:pt x="328" y="538"/>
                </a:lnTo>
                <a:lnTo>
                  <a:pt x="328" y="300"/>
                </a:lnTo>
                <a:lnTo>
                  <a:pt x="283" y="300"/>
                </a:lnTo>
                <a:lnTo>
                  <a:pt x="280" y="299"/>
                </a:lnTo>
                <a:lnTo>
                  <a:pt x="278" y="299"/>
                </a:lnTo>
                <a:lnTo>
                  <a:pt x="275" y="296"/>
                </a:lnTo>
                <a:lnTo>
                  <a:pt x="273" y="295"/>
                </a:lnTo>
                <a:lnTo>
                  <a:pt x="272" y="293"/>
                </a:lnTo>
                <a:lnTo>
                  <a:pt x="270" y="290"/>
                </a:lnTo>
                <a:lnTo>
                  <a:pt x="270" y="288"/>
                </a:lnTo>
                <a:lnTo>
                  <a:pt x="269" y="285"/>
                </a:lnTo>
                <a:lnTo>
                  <a:pt x="270" y="281"/>
                </a:lnTo>
                <a:lnTo>
                  <a:pt x="270" y="278"/>
                </a:lnTo>
                <a:lnTo>
                  <a:pt x="272" y="276"/>
                </a:lnTo>
                <a:lnTo>
                  <a:pt x="273" y="274"/>
                </a:lnTo>
                <a:lnTo>
                  <a:pt x="275" y="272"/>
                </a:lnTo>
                <a:lnTo>
                  <a:pt x="278" y="271"/>
                </a:lnTo>
                <a:lnTo>
                  <a:pt x="280" y="270"/>
                </a:lnTo>
                <a:lnTo>
                  <a:pt x="283" y="270"/>
                </a:lnTo>
                <a:lnTo>
                  <a:pt x="343" y="270"/>
                </a:lnTo>
                <a:lnTo>
                  <a:pt x="347" y="270"/>
                </a:lnTo>
                <a:lnTo>
                  <a:pt x="350" y="271"/>
                </a:lnTo>
                <a:lnTo>
                  <a:pt x="352" y="272"/>
                </a:lnTo>
                <a:lnTo>
                  <a:pt x="354" y="274"/>
                </a:lnTo>
                <a:lnTo>
                  <a:pt x="356" y="276"/>
                </a:lnTo>
                <a:lnTo>
                  <a:pt x="357" y="278"/>
                </a:lnTo>
                <a:lnTo>
                  <a:pt x="358" y="281"/>
                </a:lnTo>
                <a:lnTo>
                  <a:pt x="358" y="285"/>
                </a:lnTo>
                <a:lnTo>
                  <a:pt x="358" y="538"/>
                </a:lnTo>
                <a:lnTo>
                  <a:pt x="433" y="538"/>
                </a:lnTo>
                <a:lnTo>
                  <a:pt x="437" y="539"/>
                </a:lnTo>
                <a:lnTo>
                  <a:pt x="439" y="539"/>
                </a:lnTo>
                <a:lnTo>
                  <a:pt x="442" y="541"/>
                </a:lnTo>
                <a:lnTo>
                  <a:pt x="444" y="544"/>
                </a:lnTo>
                <a:lnTo>
                  <a:pt x="446" y="546"/>
                </a:lnTo>
                <a:lnTo>
                  <a:pt x="447" y="548"/>
                </a:lnTo>
                <a:lnTo>
                  <a:pt x="448" y="551"/>
                </a:lnTo>
                <a:lnTo>
                  <a:pt x="448" y="553"/>
                </a:lnTo>
                <a:lnTo>
                  <a:pt x="448" y="556"/>
                </a:lnTo>
                <a:lnTo>
                  <a:pt x="447" y="560"/>
                </a:lnTo>
                <a:lnTo>
                  <a:pt x="446" y="562"/>
                </a:lnTo>
                <a:lnTo>
                  <a:pt x="444" y="564"/>
                </a:lnTo>
                <a:lnTo>
                  <a:pt x="442" y="566"/>
                </a:lnTo>
                <a:lnTo>
                  <a:pt x="439" y="567"/>
                </a:lnTo>
                <a:lnTo>
                  <a:pt x="437" y="568"/>
                </a:lnTo>
                <a:lnTo>
                  <a:pt x="433" y="568"/>
                </a:lnTo>
                <a:close/>
                <a:moveTo>
                  <a:pt x="328" y="120"/>
                </a:moveTo>
                <a:lnTo>
                  <a:pt x="335" y="120"/>
                </a:lnTo>
                <a:lnTo>
                  <a:pt x="340" y="122"/>
                </a:lnTo>
                <a:lnTo>
                  <a:pt x="346" y="125"/>
                </a:lnTo>
                <a:lnTo>
                  <a:pt x="350" y="128"/>
                </a:lnTo>
                <a:lnTo>
                  <a:pt x="353" y="133"/>
                </a:lnTo>
                <a:lnTo>
                  <a:pt x="356" y="138"/>
                </a:lnTo>
                <a:lnTo>
                  <a:pt x="358" y="143"/>
                </a:lnTo>
                <a:lnTo>
                  <a:pt x="358" y="150"/>
                </a:lnTo>
                <a:lnTo>
                  <a:pt x="358" y="155"/>
                </a:lnTo>
                <a:lnTo>
                  <a:pt x="356" y="162"/>
                </a:lnTo>
                <a:lnTo>
                  <a:pt x="353" y="166"/>
                </a:lnTo>
                <a:lnTo>
                  <a:pt x="350" y="171"/>
                </a:lnTo>
                <a:lnTo>
                  <a:pt x="346" y="174"/>
                </a:lnTo>
                <a:lnTo>
                  <a:pt x="340" y="178"/>
                </a:lnTo>
                <a:lnTo>
                  <a:pt x="335" y="179"/>
                </a:lnTo>
                <a:lnTo>
                  <a:pt x="328" y="180"/>
                </a:lnTo>
                <a:lnTo>
                  <a:pt x="323" y="179"/>
                </a:lnTo>
                <a:lnTo>
                  <a:pt x="317" y="178"/>
                </a:lnTo>
                <a:lnTo>
                  <a:pt x="312" y="174"/>
                </a:lnTo>
                <a:lnTo>
                  <a:pt x="307" y="171"/>
                </a:lnTo>
                <a:lnTo>
                  <a:pt x="304" y="166"/>
                </a:lnTo>
                <a:lnTo>
                  <a:pt x="301" y="162"/>
                </a:lnTo>
                <a:lnTo>
                  <a:pt x="300" y="155"/>
                </a:lnTo>
                <a:lnTo>
                  <a:pt x="298" y="150"/>
                </a:lnTo>
                <a:lnTo>
                  <a:pt x="300" y="143"/>
                </a:lnTo>
                <a:lnTo>
                  <a:pt x="301" y="138"/>
                </a:lnTo>
                <a:lnTo>
                  <a:pt x="304" y="133"/>
                </a:lnTo>
                <a:lnTo>
                  <a:pt x="307" y="128"/>
                </a:lnTo>
                <a:lnTo>
                  <a:pt x="312" y="125"/>
                </a:lnTo>
                <a:lnTo>
                  <a:pt x="317" y="122"/>
                </a:lnTo>
                <a:lnTo>
                  <a:pt x="323" y="120"/>
                </a:lnTo>
                <a:lnTo>
                  <a:pt x="328" y="120"/>
                </a:lnTo>
                <a:close/>
                <a:moveTo>
                  <a:pt x="343" y="0"/>
                </a:moveTo>
                <a:lnTo>
                  <a:pt x="326" y="0"/>
                </a:lnTo>
                <a:lnTo>
                  <a:pt x="308" y="2"/>
                </a:lnTo>
                <a:lnTo>
                  <a:pt x="291" y="4"/>
                </a:lnTo>
                <a:lnTo>
                  <a:pt x="274" y="8"/>
                </a:lnTo>
                <a:lnTo>
                  <a:pt x="258" y="11"/>
                </a:lnTo>
                <a:lnTo>
                  <a:pt x="242" y="16"/>
                </a:lnTo>
                <a:lnTo>
                  <a:pt x="226" y="21"/>
                </a:lnTo>
                <a:lnTo>
                  <a:pt x="210" y="28"/>
                </a:lnTo>
                <a:lnTo>
                  <a:pt x="195" y="34"/>
                </a:lnTo>
                <a:lnTo>
                  <a:pt x="180" y="42"/>
                </a:lnTo>
                <a:lnTo>
                  <a:pt x="166" y="50"/>
                </a:lnTo>
                <a:lnTo>
                  <a:pt x="152" y="59"/>
                </a:lnTo>
                <a:lnTo>
                  <a:pt x="138" y="69"/>
                </a:lnTo>
                <a:lnTo>
                  <a:pt x="125" y="79"/>
                </a:lnTo>
                <a:lnTo>
                  <a:pt x="112" y="90"/>
                </a:lnTo>
                <a:lnTo>
                  <a:pt x="101" y="102"/>
                </a:lnTo>
                <a:lnTo>
                  <a:pt x="89" y="113"/>
                </a:lnTo>
                <a:lnTo>
                  <a:pt x="78" y="126"/>
                </a:lnTo>
                <a:lnTo>
                  <a:pt x="68" y="139"/>
                </a:lnTo>
                <a:lnTo>
                  <a:pt x="59" y="152"/>
                </a:lnTo>
                <a:lnTo>
                  <a:pt x="49" y="166"/>
                </a:lnTo>
                <a:lnTo>
                  <a:pt x="42" y="181"/>
                </a:lnTo>
                <a:lnTo>
                  <a:pt x="33" y="196"/>
                </a:lnTo>
                <a:lnTo>
                  <a:pt x="27" y="211"/>
                </a:lnTo>
                <a:lnTo>
                  <a:pt x="20" y="227"/>
                </a:lnTo>
                <a:lnTo>
                  <a:pt x="15" y="242"/>
                </a:lnTo>
                <a:lnTo>
                  <a:pt x="11" y="259"/>
                </a:lnTo>
                <a:lnTo>
                  <a:pt x="6" y="275"/>
                </a:lnTo>
                <a:lnTo>
                  <a:pt x="3" y="292"/>
                </a:lnTo>
                <a:lnTo>
                  <a:pt x="1" y="309"/>
                </a:lnTo>
                <a:lnTo>
                  <a:pt x="0" y="326"/>
                </a:lnTo>
                <a:lnTo>
                  <a:pt x="0" y="345"/>
                </a:lnTo>
                <a:lnTo>
                  <a:pt x="0" y="362"/>
                </a:lnTo>
                <a:lnTo>
                  <a:pt x="1" y="379"/>
                </a:lnTo>
                <a:lnTo>
                  <a:pt x="3" y="396"/>
                </a:lnTo>
                <a:lnTo>
                  <a:pt x="6" y="413"/>
                </a:lnTo>
                <a:lnTo>
                  <a:pt x="11" y="430"/>
                </a:lnTo>
                <a:lnTo>
                  <a:pt x="15" y="446"/>
                </a:lnTo>
                <a:lnTo>
                  <a:pt x="20" y="462"/>
                </a:lnTo>
                <a:lnTo>
                  <a:pt x="27" y="478"/>
                </a:lnTo>
                <a:lnTo>
                  <a:pt x="33" y="493"/>
                </a:lnTo>
                <a:lnTo>
                  <a:pt x="42" y="508"/>
                </a:lnTo>
                <a:lnTo>
                  <a:pt x="49" y="522"/>
                </a:lnTo>
                <a:lnTo>
                  <a:pt x="59" y="536"/>
                </a:lnTo>
                <a:lnTo>
                  <a:pt x="68" y="550"/>
                </a:lnTo>
                <a:lnTo>
                  <a:pt x="78" y="563"/>
                </a:lnTo>
                <a:lnTo>
                  <a:pt x="89" y="576"/>
                </a:lnTo>
                <a:lnTo>
                  <a:pt x="101" y="587"/>
                </a:lnTo>
                <a:lnTo>
                  <a:pt x="112" y="598"/>
                </a:lnTo>
                <a:lnTo>
                  <a:pt x="125" y="610"/>
                </a:lnTo>
                <a:lnTo>
                  <a:pt x="138" y="620"/>
                </a:lnTo>
                <a:lnTo>
                  <a:pt x="152" y="629"/>
                </a:lnTo>
                <a:lnTo>
                  <a:pt x="166" y="638"/>
                </a:lnTo>
                <a:lnTo>
                  <a:pt x="180" y="646"/>
                </a:lnTo>
                <a:lnTo>
                  <a:pt x="195" y="654"/>
                </a:lnTo>
                <a:lnTo>
                  <a:pt x="210" y="661"/>
                </a:lnTo>
                <a:lnTo>
                  <a:pt x="226" y="667"/>
                </a:lnTo>
                <a:lnTo>
                  <a:pt x="242" y="673"/>
                </a:lnTo>
                <a:lnTo>
                  <a:pt x="258" y="677"/>
                </a:lnTo>
                <a:lnTo>
                  <a:pt x="274" y="681"/>
                </a:lnTo>
                <a:lnTo>
                  <a:pt x="291" y="684"/>
                </a:lnTo>
                <a:lnTo>
                  <a:pt x="308" y="686"/>
                </a:lnTo>
                <a:lnTo>
                  <a:pt x="326" y="688"/>
                </a:lnTo>
                <a:lnTo>
                  <a:pt x="343" y="688"/>
                </a:lnTo>
                <a:lnTo>
                  <a:pt x="362" y="688"/>
                </a:lnTo>
                <a:lnTo>
                  <a:pt x="379" y="686"/>
                </a:lnTo>
                <a:lnTo>
                  <a:pt x="396" y="684"/>
                </a:lnTo>
                <a:lnTo>
                  <a:pt x="413" y="681"/>
                </a:lnTo>
                <a:lnTo>
                  <a:pt x="429" y="677"/>
                </a:lnTo>
                <a:lnTo>
                  <a:pt x="446" y="673"/>
                </a:lnTo>
                <a:lnTo>
                  <a:pt x="462" y="667"/>
                </a:lnTo>
                <a:lnTo>
                  <a:pt x="477" y="661"/>
                </a:lnTo>
                <a:lnTo>
                  <a:pt x="492" y="654"/>
                </a:lnTo>
                <a:lnTo>
                  <a:pt x="507" y="646"/>
                </a:lnTo>
                <a:lnTo>
                  <a:pt x="522" y="638"/>
                </a:lnTo>
                <a:lnTo>
                  <a:pt x="536" y="629"/>
                </a:lnTo>
                <a:lnTo>
                  <a:pt x="549" y="620"/>
                </a:lnTo>
                <a:lnTo>
                  <a:pt x="563" y="610"/>
                </a:lnTo>
                <a:lnTo>
                  <a:pt x="575" y="598"/>
                </a:lnTo>
                <a:lnTo>
                  <a:pt x="586" y="587"/>
                </a:lnTo>
                <a:lnTo>
                  <a:pt x="598" y="576"/>
                </a:lnTo>
                <a:lnTo>
                  <a:pt x="609" y="563"/>
                </a:lnTo>
                <a:lnTo>
                  <a:pt x="619" y="550"/>
                </a:lnTo>
                <a:lnTo>
                  <a:pt x="629" y="536"/>
                </a:lnTo>
                <a:lnTo>
                  <a:pt x="638" y="522"/>
                </a:lnTo>
                <a:lnTo>
                  <a:pt x="646" y="508"/>
                </a:lnTo>
                <a:lnTo>
                  <a:pt x="654" y="493"/>
                </a:lnTo>
                <a:lnTo>
                  <a:pt x="660" y="478"/>
                </a:lnTo>
                <a:lnTo>
                  <a:pt x="667" y="462"/>
                </a:lnTo>
                <a:lnTo>
                  <a:pt x="672" y="446"/>
                </a:lnTo>
                <a:lnTo>
                  <a:pt x="676" y="430"/>
                </a:lnTo>
                <a:lnTo>
                  <a:pt x="680" y="413"/>
                </a:lnTo>
                <a:lnTo>
                  <a:pt x="684" y="396"/>
                </a:lnTo>
                <a:lnTo>
                  <a:pt x="686" y="379"/>
                </a:lnTo>
                <a:lnTo>
                  <a:pt x="687" y="362"/>
                </a:lnTo>
                <a:lnTo>
                  <a:pt x="688" y="345"/>
                </a:lnTo>
                <a:lnTo>
                  <a:pt x="687" y="326"/>
                </a:lnTo>
                <a:lnTo>
                  <a:pt x="686" y="309"/>
                </a:lnTo>
                <a:lnTo>
                  <a:pt x="684" y="292"/>
                </a:lnTo>
                <a:lnTo>
                  <a:pt x="680" y="275"/>
                </a:lnTo>
                <a:lnTo>
                  <a:pt x="676" y="259"/>
                </a:lnTo>
                <a:lnTo>
                  <a:pt x="672" y="242"/>
                </a:lnTo>
                <a:lnTo>
                  <a:pt x="667" y="227"/>
                </a:lnTo>
                <a:lnTo>
                  <a:pt x="660" y="211"/>
                </a:lnTo>
                <a:lnTo>
                  <a:pt x="654" y="196"/>
                </a:lnTo>
                <a:lnTo>
                  <a:pt x="646" y="181"/>
                </a:lnTo>
                <a:lnTo>
                  <a:pt x="638" y="166"/>
                </a:lnTo>
                <a:lnTo>
                  <a:pt x="629" y="152"/>
                </a:lnTo>
                <a:lnTo>
                  <a:pt x="619" y="139"/>
                </a:lnTo>
                <a:lnTo>
                  <a:pt x="609" y="126"/>
                </a:lnTo>
                <a:lnTo>
                  <a:pt x="598" y="113"/>
                </a:lnTo>
                <a:lnTo>
                  <a:pt x="586" y="102"/>
                </a:lnTo>
                <a:lnTo>
                  <a:pt x="575" y="90"/>
                </a:lnTo>
                <a:lnTo>
                  <a:pt x="563" y="79"/>
                </a:lnTo>
                <a:lnTo>
                  <a:pt x="549" y="69"/>
                </a:lnTo>
                <a:lnTo>
                  <a:pt x="536" y="59"/>
                </a:lnTo>
                <a:lnTo>
                  <a:pt x="522" y="50"/>
                </a:lnTo>
                <a:lnTo>
                  <a:pt x="507" y="42"/>
                </a:lnTo>
                <a:lnTo>
                  <a:pt x="492" y="34"/>
                </a:lnTo>
                <a:lnTo>
                  <a:pt x="477" y="28"/>
                </a:lnTo>
                <a:lnTo>
                  <a:pt x="462" y="21"/>
                </a:lnTo>
                <a:lnTo>
                  <a:pt x="446" y="16"/>
                </a:lnTo>
                <a:lnTo>
                  <a:pt x="429" y="11"/>
                </a:lnTo>
                <a:lnTo>
                  <a:pt x="413" y="8"/>
                </a:lnTo>
                <a:lnTo>
                  <a:pt x="396" y="4"/>
                </a:lnTo>
                <a:lnTo>
                  <a:pt x="379" y="2"/>
                </a:lnTo>
                <a:lnTo>
                  <a:pt x="362" y="0"/>
                </a:lnTo>
                <a:lnTo>
                  <a:pt x="343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FC97E6A-ECEF-4EFF-87B1-228F5F027D47}"/>
              </a:ext>
            </a:extLst>
          </p:cNvPr>
          <p:cNvGrpSpPr/>
          <p:nvPr/>
        </p:nvGrpSpPr>
        <p:grpSpPr>
          <a:xfrm>
            <a:off x="7732393" y="4147401"/>
            <a:ext cx="3700471" cy="1367816"/>
            <a:chOff x="7710779" y="3906826"/>
            <a:chExt cx="3700471" cy="1367816"/>
          </a:xfrm>
        </p:grpSpPr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B4270992-50E2-4898-83E4-20D0DE660E79}"/>
                </a:ext>
              </a:extLst>
            </p:cNvPr>
            <p:cNvGrpSpPr/>
            <p:nvPr/>
          </p:nvGrpSpPr>
          <p:grpSpPr>
            <a:xfrm>
              <a:off x="9610753" y="4797590"/>
              <a:ext cx="461662" cy="461662"/>
              <a:chOff x="7710779" y="5868173"/>
              <a:chExt cx="461662" cy="461662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="" xmlns:a16="http://schemas.microsoft.com/office/drawing/2014/main" id="{168A534F-1BE6-4647-93B5-2017E70274A4}"/>
                  </a:ext>
                </a:extLst>
              </p:cNvPr>
              <p:cNvSpPr/>
              <p:nvPr/>
            </p:nvSpPr>
            <p:spPr>
              <a:xfrm>
                <a:off x="7710779" y="5868173"/>
                <a:ext cx="461662" cy="461662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Freeform 5">
                <a:extLst>
                  <a:ext uri="{FF2B5EF4-FFF2-40B4-BE49-F238E27FC236}">
                    <a16:creationId xmlns="" xmlns:a16="http://schemas.microsoft.com/office/drawing/2014/main" id="{693A035E-1FDE-43B8-833E-3828E1E4EE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1603" y="5991427"/>
                <a:ext cx="260014" cy="215155"/>
              </a:xfrm>
              <a:custGeom>
                <a:avLst/>
                <a:gdLst>
                  <a:gd name="T0" fmla="*/ 0 w 182"/>
                  <a:gd name="T1" fmla="*/ 132 h 149"/>
                  <a:gd name="T2" fmla="*/ 57 w 182"/>
                  <a:gd name="T3" fmla="*/ 149 h 149"/>
                  <a:gd name="T4" fmla="*/ 164 w 182"/>
                  <a:gd name="T5" fmla="*/ 37 h 149"/>
                  <a:gd name="T6" fmla="*/ 182 w 182"/>
                  <a:gd name="T7" fmla="*/ 18 h 149"/>
                  <a:gd name="T8" fmla="*/ 161 w 182"/>
                  <a:gd name="T9" fmla="*/ 24 h 149"/>
                  <a:gd name="T10" fmla="*/ 177 w 182"/>
                  <a:gd name="T11" fmla="*/ 3 h 149"/>
                  <a:gd name="T12" fmla="*/ 154 w 182"/>
                  <a:gd name="T13" fmla="*/ 12 h 149"/>
                  <a:gd name="T14" fmla="*/ 126 w 182"/>
                  <a:gd name="T15" fmla="*/ 0 h 149"/>
                  <a:gd name="T16" fmla="*/ 90 w 182"/>
                  <a:gd name="T17" fmla="*/ 46 h 149"/>
                  <a:gd name="T18" fmla="*/ 12 w 182"/>
                  <a:gd name="T19" fmla="*/ 7 h 149"/>
                  <a:gd name="T20" fmla="*/ 24 w 182"/>
                  <a:gd name="T21" fmla="*/ 57 h 149"/>
                  <a:gd name="T22" fmla="*/ 7 w 182"/>
                  <a:gd name="T23" fmla="*/ 53 h 149"/>
                  <a:gd name="T24" fmla="*/ 37 w 182"/>
                  <a:gd name="T25" fmla="*/ 90 h 149"/>
                  <a:gd name="T26" fmla="*/ 20 w 182"/>
                  <a:gd name="T27" fmla="*/ 90 h 149"/>
                  <a:gd name="T28" fmla="*/ 55 w 182"/>
                  <a:gd name="T29" fmla="*/ 117 h 149"/>
                  <a:gd name="T30" fmla="*/ 0 w 182"/>
                  <a:gd name="T31" fmla="*/ 13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2" h="149">
                    <a:moveTo>
                      <a:pt x="0" y="132"/>
                    </a:moveTo>
                    <a:cubicBezTo>
                      <a:pt x="16" y="143"/>
                      <a:pt x="36" y="149"/>
                      <a:pt x="57" y="149"/>
                    </a:cubicBezTo>
                    <a:cubicBezTo>
                      <a:pt x="127" y="149"/>
                      <a:pt x="166" y="90"/>
                      <a:pt x="164" y="37"/>
                    </a:cubicBezTo>
                    <a:cubicBezTo>
                      <a:pt x="171" y="32"/>
                      <a:pt x="177" y="25"/>
                      <a:pt x="182" y="18"/>
                    </a:cubicBezTo>
                    <a:cubicBezTo>
                      <a:pt x="176" y="21"/>
                      <a:pt x="168" y="23"/>
                      <a:pt x="161" y="24"/>
                    </a:cubicBezTo>
                    <a:cubicBezTo>
                      <a:pt x="169" y="19"/>
                      <a:pt x="175" y="12"/>
                      <a:pt x="177" y="3"/>
                    </a:cubicBezTo>
                    <a:cubicBezTo>
                      <a:pt x="170" y="7"/>
                      <a:pt x="162" y="10"/>
                      <a:pt x="154" y="12"/>
                    </a:cubicBezTo>
                    <a:cubicBezTo>
                      <a:pt x="147" y="5"/>
                      <a:pt x="137" y="0"/>
                      <a:pt x="126" y="0"/>
                    </a:cubicBezTo>
                    <a:cubicBezTo>
                      <a:pt x="102" y="0"/>
                      <a:pt x="84" y="23"/>
                      <a:pt x="90" y="46"/>
                    </a:cubicBezTo>
                    <a:cubicBezTo>
                      <a:pt x="58" y="45"/>
                      <a:pt x="31" y="30"/>
                      <a:pt x="12" y="7"/>
                    </a:cubicBezTo>
                    <a:cubicBezTo>
                      <a:pt x="2" y="24"/>
                      <a:pt x="7" y="46"/>
                      <a:pt x="24" y="57"/>
                    </a:cubicBezTo>
                    <a:cubicBezTo>
                      <a:pt x="18" y="57"/>
                      <a:pt x="12" y="55"/>
                      <a:pt x="7" y="53"/>
                    </a:cubicBezTo>
                    <a:cubicBezTo>
                      <a:pt x="7" y="70"/>
                      <a:pt x="19" y="86"/>
                      <a:pt x="37" y="90"/>
                    </a:cubicBezTo>
                    <a:cubicBezTo>
                      <a:pt x="32" y="91"/>
                      <a:pt x="26" y="92"/>
                      <a:pt x="20" y="90"/>
                    </a:cubicBezTo>
                    <a:cubicBezTo>
                      <a:pt x="25" y="105"/>
                      <a:pt x="39" y="116"/>
                      <a:pt x="55" y="117"/>
                    </a:cubicBezTo>
                    <a:cubicBezTo>
                      <a:pt x="39" y="129"/>
                      <a:pt x="19" y="134"/>
                      <a:pt x="0" y="13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A61A3EE6-A69F-467C-A2FE-B926F836CB67}"/>
                </a:ext>
              </a:extLst>
            </p:cNvPr>
            <p:cNvGrpSpPr/>
            <p:nvPr/>
          </p:nvGrpSpPr>
          <p:grpSpPr>
            <a:xfrm>
              <a:off x="7710779" y="4797590"/>
              <a:ext cx="461662" cy="461662"/>
              <a:chOff x="7710779" y="4570869"/>
              <a:chExt cx="461662" cy="461662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="" xmlns:a16="http://schemas.microsoft.com/office/drawing/2014/main" id="{6A3CCE32-CD6E-4938-BF93-B3B7E529F4DC}"/>
                  </a:ext>
                </a:extLst>
              </p:cNvPr>
              <p:cNvSpPr/>
              <p:nvPr/>
            </p:nvSpPr>
            <p:spPr>
              <a:xfrm>
                <a:off x="7710779" y="4570869"/>
                <a:ext cx="461662" cy="461662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reeform 6">
                <a:extLst>
                  <a:ext uri="{FF2B5EF4-FFF2-40B4-BE49-F238E27FC236}">
                    <a16:creationId xmlns="" xmlns:a16="http://schemas.microsoft.com/office/drawing/2014/main" id="{01FDCD6F-EC81-47A2-91D4-954E94C99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5608" y="4657297"/>
                <a:ext cx="132004" cy="288807"/>
              </a:xfrm>
              <a:custGeom>
                <a:avLst/>
                <a:gdLst>
                  <a:gd name="T0" fmla="*/ 22 w 96"/>
                  <a:gd name="T1" fmla="*/ 208 h 208"/>
                  <a:gd name="T2" fmla="*/ 63 w 96"/>
                  <a:gd name="T3" fmla="*/ 208 h 208"/>
                  <a:gd name="T4" fmla="*/ 63 w 96"/>
                  <a:gd name="T5" fmla="*/ 103 h 208"/>
                  <a:gd name="T6" fmla="*/ 93 w 96"/>
                  <a:gd name="T7" fmla="*/ 103 h 208"/>
                  <a:gd name="T8" fmla="*/ 96 w 96"/>
                  <a:gd name="T9" fmla="*/ 68 h 208"/>
                  <a:gd name="T10" fmla="*/ 63 w 96"/>
                  <a:gd name="T11" fmla="*/ 68 h 208"/>
                  <a:gd name="T12" fmla="*/ 63 w 96"/>
                  <a:gd name="T13" fmla="*/ 48 h 208"/>
                  <a:gd name="T14" fmla="*/ 73 w 96"/>
                  <a:gd name="T15" fmla="*/ 37 h 208"/>
                  <a:gd name="T16" fmla="*/ 96 w 96"/>
                  <a:gd name="T17" fmla="*/ 37 h 208"/>
                  <a:gd name="T18" fmla="*/ 96 w 96"/>
                  <a:gd name="T19" fmla="*/ 0 h 208"/>
                  <a:gd name="T20" fmla="*/ 67 w 96"/>
                  <a:gd name="T21" fmla="*/ 0 h 208"/>
                  <a:gd name="T22" fmla="*/ 22 w 96"/>
                  <a:gd name="T23" fmla="*/ 40 h 208"/>
                  <a:gd name="T24" fmla="*/ 22 w 96"/>
                  <a:gd name="T25" fmla="*/ 68 h 208"/>
                  <a:gd name="T26" fmla="*/ 0 w 96"/>
                  <a:gd name="T27" fmla="*/ 68 h 208"/>
                  <a:gd name="T28" fmla="*/ 0 w 96"/>
                  <a:gd name="T29" fmla="*/ 104 h 208"/>
                  <a:gd name="T30" fmla="*/ 22 w 96"/>
                  <a:gd name="T31" fmla="*/ 104 h 208"/>
                  <a:gd name="T32" fmla="*/ 22 w 96"/>
                  <a:gd name="T33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6" h="208">
                    <a:moveTo>
                      <a:pt x="22" y="208"/>
                    </a:moveTo>
                    <a:cubicBezTo>
                      <a:pt x="63" y="208"/>
                      <a:pt x="63" y="208"/>
                      <a:pt x="63" y="208"/>
                    </a:cubicBezTo>
                    <a:cubicBezTo>
                      <a:pt x="63" y="103"/>
                      <a:pt x="63" y="103"/>
                      <a:pt x="63" y="103"/>
                    </a:cubicBezTo>
                    <a:cubicBezTo>
                      <a:pt x="93" y="103"/>
                      <a:pt x="93" y="103"/>
                      <a:pt x="93" y="103"/>
                    </a:cubicBezTo>
                    <a:cubicBezTo>
                      <a:pt x="96" y="68"/>
                      <a:pt x="96" y="68"/>
                      <a:pt x="96" y="68"/>
                    </a:cubicBezTo>
                    <a:cubicBezTo>
                      <a:pt x="63" y="68"/>
                      <a:pt x="63" y="68"/>
                      <a:pt x="63" y="68"/>
                    </a:cubicBezTo>
                    <a:cubicBezTo>
                      <a:pt x="63" y="68"/>
                      <a:pt x="63" y="55"/>
                      <a:pt x="63" y="48"/>
                    </a:cubicBezTo>
                    <a:cubicBezTo>
                      <a:pt x="63" y="40"/>
                      <a:pt x="65" y="37"/>
                      <a:pt x="73" y="37"/>
                    </a:cubicBezTo>
                    <a:cubicBezTo>
                      <a:pt x="80" y="37"/>
                      <a:pt x="96" y="37"/>
                      <a:pt x="96" y="37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6" y="0"/>
                      <a:pt x="72" y="0"/>
                      <a:pt x="67" y="0"/>
                    </a:cubicBezTo>
                    <a:cubicBezTo>
                      <a:pt x="36" y="0"/>
                      <a:pt x="22" y="14"/>
                      <a:pt x="22" y="40"/>
                    </a:cubicBezTo>
                    <a:cubicBezTo>
                      <a:pt x="22" y="63"/>
                      <a:pt x="22" y="68"/>
                      <a:pt x="22" y="68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22" y="104"/>
                      <a:pt x="22" y="104"/>
                      <a:pt x="22" y="104"/>
                    </a:cubicBezTo>
                    <a:lnTo>
                      <a:pt x="22" y="20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="" xmlns:a16="http://schemas.microsoft.com/office/drawing/2014/main" id="{1DE46A6E-B0DA-44B0-9D96-17D5937A079F}"/>
                </a:ext>
              </a:extLst>
            </p:cNvPr>
            <p:cNvGrpSpPr/>
            <p:nvPr/>
          </p:nvGrpSpPr>
          <p:grpSpPr>
            <a:xfrm>
              <a:off x="7710779" y="3922217"/>
              <a:ext cx="461662" cy="461662"/>
              <a:chOff x="7710779" y="3922217"/>
              <a:chExt cx="461662" cy="461662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="" xmlns:a16="http://schemas.microsoft.com/office/drawing/2014/main" id="{768C35EA-0F90-43E8-BCCC-5B353A0E7551}"/>
                  </a:ext>
                </a:extLst>
              </p:cNvPr>
              <p:cNvSpPr/>
              <p:nvPr/>
            </p:nvSpPr>
            <p:spPr>
              <a:xfrm>
                <a:off x="7710779" y="3922217"/>
                <a:ext cx="461662" cy="461662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="" xmlns:a16="http://schemas.microsoft.com/office/drawing/2014/main" id="{ECA2410D-8244-4DC5-AB83-4F9ABEA4487C}"/>
                  </a:ext>
                </a:extLst>
              </p:cNvPr>
              <p:cNvGrpSpPr/>
              <p:nvPr/>
            </p:nvGrpSpPr>
            <p:grpSpPr>
              <a:xfrm>
                <a:off x="7809096" y="4018893"/>
                <a:ext cx="265029" cy="268311"/>
                <a:chOff x="3529013" y="717550"/>
                <a:chExt cx="512762" cy="519112"/>
              </a:xfrm>
              <a:solidFill>
                <a:schemeClr val="bg1"/>
              </a:solidFill>
              <a:effectLst/>
            </p:grpSpPr>
            <p:sp>
              <p:nvSpPr>
                <p:cNvPr id="50" name="Freeform 7">
                  <a:extLst>
                    <a:ext uri="{FF2B5EF4-FFF2-40B4-BE49-F238E27FC236}">
                      <a16:creationId xmlns="" xmlns:a16="http://schemas.microsoft.com/office/drawing/2014/main" id="{8D776415-8925-43A8-8DBA-0CD02EADAE9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29013" y="717550"/>
                  <a:ext cx="512762" cy="519112"/>
                </a:xfrm>
                <a:custGeom>
                  <a:avLst/>
                  <a:gdLst>
                    <a:gd name="T0" fmla="*/ 94 w 188"/>
                    <a:gd name="T1" fmla="*/ 17 h 188"/>
                    <a:gd name="T2" fmla="*/ 132 w 188"/>
                    <a:gd name="T3" fmla="*/ 17 h 188"/>
                    <a:gd name="T4" fmla="*/ 150 w 188"/>
                    <a:gd name="T5" fmla="*/ 21 h 188"/>
                    <a:gd name="T6" fmla="*/ 161 w 188"/>
                    <a:gd name="T7" fmla="*/ 28 h 188"/>
                    <a:gd name="T8" fmla="*/ 168 w 188"/>
                    <a:gd name="T9" fmla="*/ 39 h 188"/>
                    <a:gd name="T10" fmla="*/ 171 w 188"/>
                    <a:gd name="T11" fmla="*/ 56 h 188"/>
                    <a:gd name="T12" fmla="*/ 172 w 188"/>
                    <a:gd name="T13" fmla="*/ 94 h 188"/>
                    <a:gd name="T14" fmla="*/ 171 w 188"/>
                    <a:gd name="T15" fmla="*/ 132 h 188"/>
                    <a:gd name="T16" fmla="*/ 168 w 188"/>
                    <a:gd name="T17" fmla="*/ 149 h 188"/>
                    <a:gd name="T18" fmla="*/ 161 w 188"/>
                    <a:gd name="T19" fmla="*/ 160 h 188"/>
                    <a:gd name="T20" fmla="*/ 150 w 188"/>
                    <a:gd name="T21" fmla="*/ 167 h 188"/>
                    <a:gd name="T22" fmla="*/ 132 w 188"/>
                    <a:gd name="T23" fmla="*/ 171 h 188"/>
                    <a:gd name="T24" fmla="*/ 94 w 188"/>
                    <a:gd name="T25" fmla="*/ 171 h 188"/>
                    <a:gd name="T26" fmla="*/ 56 w 188"/>
                    <a:gd name="T27" fmla="*/ 171 h 188"/>
                    <a:gd name="T28" fmla="*/ 39 w 188"/>
                    <a:gd name="T29" fmla="*/ 167 h 188"/>
                    <a:gd name="T30" fmla="*/ 28 w 188"/>
                    <a:gd name="T31" fmla="*/ 160 h 188"/>
                    <a:gd name="T32" fmla="*/ 21 w 188"/>
                    <a:gd name="T33" fmla="*/ 149 h 188"/>
                    <a:gd name="T34" fmla="*/ 18 w 188"/>
                    <a:gd name="T35" fmla="*/ 132 h 188"/>
                    <a:gd name="T36" fmla="*/ 17 w 188"/>
                    <a:gd name="T37" fmla="*/ 94 h 188"/>
                    <a:gd name="T38" fmla="*/ 18 w 188"/>
                    <a:gd name="T39" fmla="*/ 56 h 188"/>
                    <a:gd name="T40" fmla="*/ 21 w 188"/>
                    <a:gd name="T41" fmla="*/ 39 h 188"/>
                    <a:gd name="T42" fmla="*/ 28 w 188"/>
                    <a:gd name="T43" fmla="*/ 28 h 188"/>
                    <a:gd name="T44" fmla="*/ 39 w 188"/>
                    <a:gd name="T45" fmla="*/ 21 h 188"/>
                    <a:gd name="T46" fmla="*/ 56 w 188"/>
                    <a:gd name="T47" fmla="*/ 17 h 188"/>
                    <a:gd name="T48" fmla="*/ 94 w 188"/>
                    <a:gd name="T49" fmla="*/ 17 h 188"/>
                    <a:gd name="T50" fmla="*/ 94 w 188"/>
                    <a:gd name="T51" fmla="*/ 0 h 188"/>
                    <a:gd name="T52" fmla="*/ 56 w 188"/>
                    <a:gd name="T53" fmla="*/ 0 h 188"/>
                    <a:gd name="T54" fmla="*/ 33 w 188"/>
                    <a:gd name="T55" fmla="*/ 5 h 188"/>
                    <a:gd name="T56" fmla="*/ 16 w 188"/>
                    <a:gd name="T57" fmla="*/ 16 h 188"/>
                    <a:gd name="T58" fmla="*/ 5 w 188"/>
                    <a:gd name="T59" fmla="*/ 32 h 188"/>
                    <a:gd name="T60" fmla="*/ 1 w 188"/>
                    <a:gd name="T61" fmla="*/ 55 h 188"/>
                    <a:gd name="T62" fmla="*/ 0 w 188"/>
                    <a:gd name="T63" fmla="*/ 94 h 188"/>
                    <a:gd name="T64" fmla="*/ 1 w 188"/>
                    <a:gd name="T65" fmla="*/ 133 h 188"/>
                    <a:gd name="T66" fmla="*/ 5 w 188"/>
                    <a:gd name="T67" fmla="*/ 156 h 188"/>
                    <a:gd name="T68" fmla="*/ 16 w 188"/>
                    <a:gd name="T69" fmla="*/ 172 h 188"/>
                    <a:gd name="T70" fmla="*/ 33 w 188"/>
                    <a:gd name="T71" fmla="*/ 183 h 188"/>
                    <a:gd name="T72" fmla="*/ 56 w 188"/>
                    <a:gd name="T73" fmla="*/ 188 h 188"/>
                    <a:gd name="T74" fmla="*/ 94 w 188"/>
                    <a:gd name="T75" fmla="*/ 188 h 188"/>
                    <a:gd name="T76" fmla="*/ 133 w 188"/>
                    <a:gd name="T77" fmla="*/ 188 h 188"/>
                    <a:gd name="T78" fmla="*/ 156 w 188"/>
                    <a:gd name="T79" fmla="*/ 183 h 188"/>
                    <a:gd name="T80" fmla="*/ 173 w 188"/>
                    <a:gd name="T81" fmla="*/ 172 h 188"/>
                    <a:gd name="T82" fmla="*/ 184 w 188"/>
                    <a:gd name="T83" fmla="*/ 156 h 188"/>
                    <a:gd name="T84" fmla="*/ 188 w 188"/>
                    <a:gd name="T85" fmla="*/ 133 h 188"/>
                    <a:gd name="T86" fmla="*/ 188 w 188"/>
                    <a:gd name="T87" fmla="*/ 94 h 188"/>
                    <a:gd name="T88" fmla="*/ 188 w 188"/>
                    <a:gd name="T89" fmla="*/ 55 h 188"/>
                    <a:gd name="T90" fmla="*/ 184 w 188"/>
                    <a:gd name="T91" fmla="*/ 32 h 188"/>
                    <a:gd name="T92" fmla="*/ 173 w 188"/>
                    <a:gd name="T93" fmla="*/ 16 h 188"/>
                    <a:gd name="T94" fmla="*/ 156 w 188"/>
                    <a:gd name="T95" fmla="*/ 5 h 188"/>
                    <a:gd name="T96" fmla="*/ 133 w 188"/>
                    <a:gd name="T97" fmla="*/ 0 h 188"/>
                    <a:gd name="T98" fmla="*/ 94 w 188"/>
                    <a:gd name="T99" fmla="*/ 0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88" h="188">
                      <a:moveTo>
                        <a:pt x="94" y="17"/>
                      </a:moveTo>
                      <a:cubicBezTo>
                        <a:pt x="120" y="17"/>
                        <a:pt x="122" y="17"/>
                        <a:pt x="132" y="17"/>
                      </a:cubicBezTo>
                      <a:cubicBezTo>
                        <a:pt x="142" y="18"/>
                        <a:pt x="147" y="19"/>
                        <a:pt x="150" y="21"/>
                      </a:cubicBezTo>
                      <a:cubicBezTo>
                        <a:pt x="154" y="22"/>
                        <a:pt x="157" y="24"/>
                        <a:pt x="161" y="28"/>
                      </a:cubicBezTo>
                      <a:cubicBezTo>
                        <a:pt x="164" y="31"/>
                        <a:pt x="166" y="34"/>
                        <a:pt x="168" y="39"/>
                      </a:cubicBezTo>
                      <a:cubicBezTo>
                        <a:pt x="169" y="42"/>
                        <a:pt x="171" y="47"/>
                        <a:pt x="171" y="56"/>
                      </a:cubicBezTo>
                      <a:cubicBezTo>
                        <a:pt x="171" y="66"/>
                        <a:pt x="172" y="69"/>
                        <a:pt x="172" y="94"/>
                      </a:cubicBezTo>
                      <a:cubicBezTo>
                        <a:pt x="172" y="119"/>
                        <a:pt x="171" y="122"/>
                        <a:pt x="171" y="132"/>
                      </a:cubicBezTo>
                      <a:cubicBezTo>
                        <a:pt x="171" y="141"/>
                        <a:pt x="169" y="146"/>
                        <a:pt x="168" y="149"/>
                      </a:cubicBezTo>
                      <a:cubicBezTo>
                        <a:pt x="166" y="154"/>
                        <a:pt x="164" y="157"/>
                        <a:pt x="161" y="160"/>
                      </a:cubicBezTo>
                      <a:cubicBezTo>
                        <a:pt x="157" y="164"/>
                        <a:pt x="154" y="166"/>
                        <a:pt x="150" y="167"/>
                      </a:cubicBezTo>
                      <a:cubicBezTo>
                        <a:pt x="147" y="169"/>
                        <a:pt x="142" y="170"/>
                        <a:pt x="132" y="171"/>
                      </a:cubicBezTo>
                      <a:cubicBezTo>
                        <a:pt x="122" y="171"/>
                        <a:pt x="120" y="171"/>
                        <a:pt x="94" y="171"/>
                      </a:cubicBezTo>
                      <a:cubicBezTo>
                        <a:pt x="69" y="171"/>
                        <a:pt x="66" y="171"/>
                        <a:pt x="56" y="171"/>
                      </a:cubicBezTo>
                      <a:cubicBezTo>
                        <a:pt x="47" y="170"/>
                        <a:pt x="42" y="169"/>
                        <a:pt x="39" y="167"/>
                      </a:cubicBezTo>
                      <a:cubicBezTo>
                        <a:pt x="35" y="166"/>
                        <a:pt x="31" y="164"/>
                        <a:pt x="28" y="160"/>
                      </a:cubicBezTo>
                      <a:cubicBezTo>
                        <a:pt x="25" y="157"/>
                        <a:pt x="23" y="154"/>
                        <a:pt x="21" y="149"/>
                      </a:cubicBezTo>
                      <a:cubicBezTo>
                        <a:pt x="20" y="146"/>
                        <a:pt x="18" y="141"/>
                        <a:pt x="18" y="132"/>
                      </a:cubicBezTo>
                      <a:cubicBezTo>
                        <a:pt x="17" y="122"/>
                        <a:pt x="17" y="119"/>
                        <a:pt x="17" y="94"/>
                      </a:cubicBezTo>
                      <a:cubicBezTo>
                        <a:pt x="17" y="69"/>
                        <a:pt x="17" y="66"/>
                        <a:pt x="18" y="56"/>
                      </a:cubicBezTo>
                      <a:cubicBezTo>
                        <a:pt x="18" y="47"/>
                        <a:pt x="20" y="42"/>
                        <a:pt x="21" y="39"/>
                      </a:cubicBezTo>
                      <a:cubicBezTo>
                        <a:pt x="23" y="34"/>
                        <a:pt x="25" y="31"/>
                        <a:pt x="28" y="28"/>
                      </a:cubicBezTo>
                      <a:cubicBezTo>
                        <a:pt x="31" y="24"/>
                        <a:pt x="35" y="22"/>
                        <a:pt x="39" y="21"/>
                      </a:cubicBezTo>
                      <a:cubicBezTo>
                        <a:pt x="42" y="19"/>
                        <a:pt x="47" y="18"/>
                        <a:pt x="56" y="17"/>
                      </a:cubicBezTo>
                      <a:cubicBezTo>
                        <a:pt x="66" y="17"/>
                        <a:pt x="69" y="17"/>
                        <a:pt x="94" y="17"/>
                      </a:cubicBezTo>
                      <a:moveTo>
                        <a:pt x="94" y="0"/>
                      </a:moveTo>
                      <a:cubicBezTo>
                        <a:pt x="69" y="0"/>
                        <a:pt x="66" y="0"/>
                        <a:pt x="56" y="0"/>
                      </a:cubicBezTo>
                      <a:cubicBezTo>
                        <a:pt x="46" y="1"/>
                        <a:pt x="39" y="3"/>
                        <a:pt x="33" y="5"/>
                      </a:cubicBezTo>
                      <a:cubicBezTo>
                        <a:pt x="27" y="7"/>
                        <a:pt x="21" y="10"/>
                        <a:pt x="16" y="16"/>
                      </a:cubicBezTo>
                      <a:cubicBezTo>
                        <a:pt x="11" y="21"/>
                        <a:pt x="8" y="26"/>
                        <a:pt x="5" y="32"/>
                      </a:cubicBezTo>
                      <a:cubicBezTo>
                        <a:pt x="3" y="38"/>
                        <a:pt x="1" y="45"/>
                        <a:pt x="1" y="55"/>
                      </a:cubicBezTo>
                      <a:cubicBezTo>
                        <a:pt x="0" y="65"/>
                        <a:pt x="0" y="68"/>
                        <a:pt x="0" y="94"/>
                      </a:cubicBezTo>
                      <a:cubicBezTo>
                        <a:pt x="0" y="120"/>
                        <a:pt x="0" y="123"/>
                        <a:pt x="1" y="133"/>
                      </a:cubicBezTo>
                      <a:cubicBezTo>
                        <a:pt x="1" y="143"/>
                        <a:pt x="3" y="150"/>
                        <a:pt x="5" y="156"/>
                      </a:cubicBezTo>
                      <a:cubicBezTo>
                        <a:pt x="8" y="162"/>
                        <a:pt x="11" y="167"/>
                        <a:pt x="16" y="172"/>
                      </a:cubicBezTo>
                      <a:cubicBezTo>
                        <a:pt x="21" y="178"/>
                        <a:pt x="27" y="181"/>
                        <a:pt x="33" y="183"/>
                      </a:cubicBezTo>
                      <a:cubicBezTo>
                        <a:pt x="39" y="185"/>
                        <a:pt x="46" y="187"/>
                        <a:pt x="56" y="188"/>
                      </a:cubicBezTo>
                      <a:cubicBezTo>
                        <a:pt x="66" y="188"/>
                        <a:pt x="69" y="188"/>
                        <a:pt x="94" y="188"/>
                      </a:cubicBezTo>
                      <a:cubicBezTo>
                        <a:pt x="120" y="188"/>
                        <a:pt x="123" y="188"/>
                        <a:pt x="133" y="188"/>
                      </a:cubicBezTo>
                      <a:cubicBezTo>
                        <a:pt x="143" y="187"/>
                        <a:pt x="150" y="185"/>
                        <a:pt x="156" y="183"/>
                      </a:cubicBezTo>
                      <a:cubicBezTo>
                        <a:pt x="162" y="181"/>
                        <a:pt x="167" y="178"/>
                        <a:pt x="173" y="172"/>
                      </a:cubicBezTo>
                      <a:cubicBezTo>
                        <a:pt x="178" y="167"/>
                        <a:pt x="181" y="162"/>
                        <a:pt x="184" y="156"/>
                      </a:cubicBezTo>
                      <a:cubicBezTo>
                        <a:pt x="186" y="150"/>
                        <a:pt x="187" y="143"/>
                        <a:pt x="188" y="133"/>
                      </a:cubicBezTo>
                      <a:cubicBezTo>
                        <a:pt x="188" y="123"/>
                        <a:pt x="188" y="120"/>
                        <a:pt x="188" y="94"/>
                      </a:cubicBezTo>
                      <a:cubicBezTo>
                        <a:pt x="188" y="68"/>
                        <a:pt x="188" y="65"/>
                        <a:pt x="188" y="55"/>
                      </a:cubicBezTo>
                      <a:cubicBezTo>
                        <a:pt x="187" y="45"/>
                        <a:pt x="186" y="38"/>
                        <a:pt x="184" y="32"/>
                      </a:cubicBezTo>
                      <a:cubicBezTo>
                        <a:pt x="181" y="26"/>
                        <a:pt x="178" y="21"/>
                        <a:pt x="173" y="16"/>
                      </a:cubicBezTo>
                      <a:cubicBezTo>
                        <a:pt x="167" y="10"/>
                        <a:pt x="162" y="7"/>
                        <a:pt x="156" y="5"/>
                      </a:cubicBezTo>
                      <a:cubicBezTo>
                        <a:pt x="150" y="3"/>
                        <a:pt x="143" y="1"/>
                        <a:pt x="133" y="0"/>
                      </a:cubicBezTo>
                      <a:cubicBezTo>
                        <a:pt x="123" y="0"/>
                        <a:pt x="120" y="0"/>
                        <a:pt x="9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1" name="Freeform 8">
                  <a:extLst>
                    <a:ext uri="{FF2B5EF4-FFF2-40B4-BE49-F238E27FC236}">
                      <a16:creationId xmlns="" xmlns:a16="http://schemas.microsoft.com/office/drawing/2014/main" id="{80952418-DE09-4657-BD58-6C165317EE6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54425" y="844550"/>
                  <a:ext cx="265112" cy="265112"/>
                </a:xfrm>
                <a:custGeom>
                  <a:avLst/>
                  <a:gdLst>
                    <a:gd name="T0" fmla="*/ 48 w 97"/>
                    <a:gd name="T1" fmla="*/ 0 h 96"/>
                    <a:gd name="T2" fmla="*/ 0 w 97"/>
                    <a:gd name="T3" fmla="*/ 48 h 96"/>
                    <a:gd name="T4" fmla="*/ 48 w 97"/>
                    <a:gd name="T5" fmla="*/ 96 h 96"/>
                    <a:gd name="T6" fmla="*/ 97 w 97"/>
                    <a:gd name="T7" fmla="*/ 48 h 96"/>
                    <a:gd name="T8" fmla="*/ 48 w 97"/>
                    <a:gd name="T9" fmla="*/ 0 h 96"/>
                    <a:gd name="T10" fmla="*/ 48 w 97"/>
                    <a:gd name="T11" fmla="*/ 79 h 96"/>
                    <a:gd name="T12" fmla="*/ 17 w 97"/>
                    <a:gd name="T13" fmla="*/ 48 h 96"/>
                    <a:gd name="T14" fmla="*/ 48 w 97"/>
                    <a:gd name="T15" fmla="*/ 17 h 96"/>
                    <a:gd name="T16" fmla="*/ 80 w 97"/>
                    <a:gd name="T17" fmla="*/ 48 h 96"/>
                    <a:gd name="T18" fmla="*/ 48 w 97"/>
                    <a:gd name="T19" fmla="*/ 7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7" h="96">
                      <a:moveTo>
                        <a:pt x="48" y="0"/>
                      </a:moveTo>
                      <a:cubicBezTo>
                        <a:pt x="22" y="0"/>
                        <a:pt x="0" y="21"/>
                        <a:pt x="0" y="48"/>
                      </a:cubicBezTo>
                      <a:cubicBezTo>
                        <a:pt x="0" y="75"/>
                        <a:pt x="22" y="96"/>
                        <a:pt x="48" y="96"/>
                      </a:cubicBezTo>
                      <a:cubicBezTo>
                        <a:pt x="75" y="96"/>
                        <a:pt x="97" y="75"/>
                        <a:pt x="97" y="48"/>
                      </a:cubicBezTo>
                      <a:cubicBezTo>
                        <a:pt x="97" y="21"/>
                        <a:pt x="75" y="0"/>
                        <a:pt x="48" y="0"/>
                      </a:cubicBezTo>
                      <a:moveTo>
                        <a:pt x="48" y="79"/>
                      </a:moveTo>
                      <a:cubicBezTo>
                        <a:pt x="31" y="79"/>
                        <a:pt x="17" y="65"/>
                        <a:pt x="17" y="48"/>
                      </a:cubicBezTo>
                      <a:cubicBezTo>
                        <a:pt x="17" y="31"/>
                        <a:pt x="31" y="17"/>
                        <a:pt x="48" y="17"/>
                      </a:cubicBezTo>
                      <a:cubicBezTo>
                        <a:pt x="66" y="17"/>
                        <a:pt x="80" y="31"/>
                        <a:pt x="80" y="48"/>
                      </a:cubicBezTo>
                      <a:cubicBezTo>
                        <a:pt x="80" y="65"/>
                        <a:pt x="66" y="79"/>
                        <a:pt x="48" y="7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2" name="Oval 9">
                  <a:extLst>
                    <a:ext uri="{FF2B5EF4-FFF2-40B4-BE49-F238E27FC236}">
                      <a16:creationId xmlns="" xmlns:a16="http://schemas.microsoft.com/office/drawing/2014/main" id="{C8AFA6E7-25F5-4743-A0A1-8C90F3C999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90963" y="806450"/>
                  <a:ext cx="63500" cy="6350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9E080E34-61FB-4BBF-9449-4FA64AC0009D}"/>
                </a:ext>
              </a:extLst>
            </p:cNvPr>
            <p:cNvGrpSpPr/>
            <p:nvPr/>
          </p:nvGrpSpPr>
          <p:grpSpPr>
            <a:xfrm>
              <a:off x="9610753" y="3922217"/>
              <a:ext cx="461662" cy="461662"/>
              <a:chOff x="7710779" y="5219521"/>
              <a:chExt cx="461662" cy="461662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="" xmlns:a16="http://schemas.microsoft.com/office/drawing/2014/main" id="{9664EE74-558B-4EA2-9D0F-8B72A27EE6ED}"/>
                  </a:ext>
                </a:extLst>
              </p:cNvPr>
              <p:cNvSpPr/>
              <p:nvPr/>
            </p:nvSpPr>
            <p:spPr>
              <a:xfrm>
                <a:off x="7710779" y="5219521"/>
                <a:ext cx="461662" cy="461662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reeform 13">
                <a:extLst>
                  <a:ext uri="{FF2B5EF4-FFF2-40B4-BE49-F238E27FC236}">
                    <a16:creationId xmlns="" xmlns:a16="http://schemas.microsoft.com/office/drawing/2014/main" id="{A4ADD601-89AA-4C91-B9C3-CFA729BA0E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93184" y="5346455"/>
                <a:ext cx="296853" cy="207795"/>
              </a:xfrm>
              <a:custGeom>
                <a:avLst/>
                <a:gdLst>
                  <a:gd name="T0" fmla="*/ 14 w 121"/>
                  <a:gd name="T1" fmla="*/ 81 h 84"/>
                  <a:gd name="T2" fmla="*/ 5 w 121"/>
                  <a:gd name="T3" fmla="*/ 72 h 84"/>
                  <a:gd name="T4" fmla="*/ 7 w 121"/>
                  <a:gd name="T5" fmla="*/ 8 h 84"/>
                  <a:gd name="T6" fmla="*/ 17 w 121"/>
                  <a:gd name="T7" fmla="*/ 2 h 84"/>
                  <a:gd name="T8" fmla="*/ 107 w 121"/>
                  <a:gd name="T9" fmla="*/ 3 h 84"/>
                  <a:gd name="T10" fmla="*/ 116 w 121"/>
                  <a:gd name="T11" fmla="*/ 12 h 84"/>
                  <a:gd name="T12" fmla="*/ 116 w 121"/>
                  <a:gd name="T13" fmla="*/ 74 h 84"/>
                  <a:gd name="T14" fmla="*/ 109 w 121"/>
                  <a:gd name="T15" fmla="*/ 80 h 84"/>
                  <a:gd name="T16" fmla="*/ 14 w 121"/>
                  <a:gd name="T17" fmla="*/ 81 h 84"/>
                  <a:gd name="T18" fmla="*/ 46 w 121"/>
                  <a:gd name="T19" fmla="*/ 60 h 84"/>
                  <a:gd name="T20" fmla="*/ 83 w 121"/>
                  <a:gd name="T21" fmla="*/ 41 h 84"/>
                  <a:gd name="T22" fmla="*/ 46 w 121"/>
                  <a:gd name="T23" fmla="*/ 22 h 84"/>
                  <a:gd name="T24" fmla="*/ 46 w 121"/>
                  <a:gd name="T25" fmla="*/ 6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1" h="84">
                    <a:moveTo>
                      <a:pt x="14" y="81"/>
                    </a:moveTo>
                    <a:cubicBezTo>
                      <a:pt x="9" y="80"/>
                      <a:pt x="6" y="77"/>
                      <a:pt x="5" y="72"/>
                    </a:cubicBezTo>
                    <a:cubicBezTo>
                      <a:pt x="1" y="62"/>
                      <a:pt x="0" y="17"/>
                      <a:pt x="7" y="8"/>
                    </a:cubicBezTo>
                    <a:cubicBezTo>
                      <a:pt x="10" y="5"/>
                      <a:pt x="13" y="3"/>
                      <a:pt x="17" y="2"/>
                    </a:cubicBezTo>
                    <a:cubicBezTo>
                      <a:pt x="37" y="0"/>
                      <a:pt x="100" y="1"/>
                      <a:pt x="107" y="3"/>
                    </a:cubicBezTo>
                    <a:cubicBezTo>
                      <a:pt x="112" y="5"/>
                      <a:pt x="115" y="8"/>
                      <a:pt x="116" y="12"/>
                    </a:cubicBezTo>
                    <a:cubicBezTo>
                      <a:pt x="120" y="23"/>
                      <a:pt x="121" y="63"/>
                      <a:pt x="116" y="74"/>
                    </a:cubicBezTo>
                    <a:cubicBezTo>
                      <a:pt x="114" y="77"/>
                      <a:pt x="112" y="79"/>
                      <a:pt x="109" y="80"/>
                    </a:cubicBezTo>
                    <a:cubicBezTo>
                      <a:pt x="102" y="84"/>
                      <a:pt x="24" y="84"/>
                      <a:pt x="14" y="81"/>
                    </a:cubicBezTo>
                    <a:close/>
                    <a:moveTo>
                      <a:pt x="46" y="60"/>
                    </a:moveTo>
                    <a:cubicBezTo>
                      <a:pt x="58" y="54"/>
                      <a:pt x="70" y="47"/>
                      <a:pt x="83" y="41"/>
                    </a:cubicBezTo>
                    <a:cubicBezTo>
                      <a:pt x="70" y="35"/>
                      <a:pt x="58" y="28"/>
                      <a:pt x="46" y="22"/>
                    </a:cubicBezTo>
                    <a:cubicBezTo>
                      <a:pt x="46" y="35"/>
                      <a:pt x="46" y="47"/>
                      <a:pt x="46" y="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FDB4A0FF-90DC-4881-BE08-5B74FAFDC02A}"/>
                </a:ext>
              </a:extLst>
            </p:cNvPr>
            <p:cNvSpPr txBox="1"/>
            <p:nvPr/>
          </p:nvSpPr>
          <p:spPr>
            <a:xfrm>
              <a:off x="8294699" y="3906826"/>
              <a:ext cx="1217738" cy="49244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id-ID" sz="3200" b="1" dirty="0">
                  <a:solidFill>
                    <a:srgbClr val="4472C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70</a:t>
              </a:r>
              <a:r>
                <a:rPr lang="en-US" sz="3200" b="1" dirty="0">
                  <a:solidFill>
                    <a:srgbClr val="4472C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%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EC20DCE5-D2B0-43AD-99B2-48D2FD05EE49}"/>
                </a:ext>
              </a:extLst>
            </p:cNvPr>
            <p:cNvSpPr txBox="1"/>
            <p:nvPr/>
          </p:nvSpPr>
          <p:spPr>
            <a:xfrm>
              <a:off x="8294699" y="4782199"/>
              <a:ext cx="1217738" cy="49244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3200" b="1" dirty="0">
                  <a:solidFill>
                    <a:schemeClr val="accent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35%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453F1349-5BDE-4A1C-9E8F-8347E100724D}"/>
                </a:ext>
              </a:extLst>
            </p:cNvPr>
            <p:cNvSpPr txBox="1"/>
            <p:nvPr/>
          </p:nvSpPr>
          <p:spPr>
            <a:xfrm>
              <a:off x="10193512" y="3906826"/>
              <a:ext cx="1217738" cy="49244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3200" b="1" dirty="0">
                  <a:solidFill>
                    <a:schemeClr val="accent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56%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AA7335B4-1E20-4310-A4DF-90B5CC4B0A53}"/>
                </a:ext>
              </a:extLst>
            </p:cNvPr>
            <p:cNvSpPr txBox="1"/>
            <p:nvPr/>
          </p:nvSpPr>
          <p:spPr>
            <a:xfrm>
              <a:off x="10193512" y="4782199"/>
              <a:ext cx="1217738" cy="492443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3200" b="1" dirty="0">
                  <a:solidFill>
                    <a:schemeClr val="accent6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62%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7568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122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FFFFFF"/>
      </a:accent1>
      <a:accent2>
        <a:srgbClr val="FFFFFF"/>
      </a:accent2>
      <a:accent3>
        <a:srgbClr val="64413C"/>
      </a:accent3>
      <a:accent4>
        <a:srgbClr val="BED72D"/>
      </a:accent4>
      <a:accent5>
        <a:srgbClr val="32BEAA"/>
      </a:accent5>
      <a:accent6>
        <a:srgbClr val="0AAF46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7215</TotalTime>
  <Words>1068</Words>
  <Application>Microsoft Macintosh PowerPoint</Application>
  <PresentationFormat>Widescreen</PresentationFormat>
  <Paragraphs>151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Calibri</vt:lpstr>
      <vt:lpstr>Calibri Light</vt:lpstr>
      <vt:lpstr>Century Gothic</vt:lpstr>
      <vt:lpstr>Cordia New</vt:lpstr>
      <vt:lpstr>Open Sans</vt:lpstr>
      <vt:lpstr>Open Sans Light</vt:lpstr>
      <vt:lpstr>Segoe UI</vt:lpstr>
      <vt:lpstr>Segoe UI Semibold</vt:lpstr>
      <vt:lpstr>Sukhumvit Set Light</vt:lpstr>
      <vt:lpstr>Sukhumvit Set Medium</vt:lpstr>
      <vt:lpstr>Sukhumvit Set Text</vt:lpstr>
      <vt:lpstr>Sukhumvit Set Thin</vt:lpstr>
      <vt:lpstr>Arial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andrantbay</dc:creator>
  <cp:lastModifiedBy>Microsoft Office User</cp:lastModifiedBy>
  <cp:revision>157</cp:revision>
  <dcterms:created xsi:type="dcterms:W3CDTF">2018-08-15T17:50:54Z</dcterms:created>
  <dcterms:modified xsi:type="dcterms:W3CDTF">2019-08-06T02:17:08Z</dcterms:modified>
</cp:coreProperties>
</file>